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1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79D"/>
    <a:srgbClr val="1F1486"/>
    <a:srgbClr val="9F2184"/>
    <a:srgbClr val="61DD23"/>
    <a:srgbClr val="5DC927"/>
    <a:srgbClr val="007A3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>
        <p:scale>
          <a:sx n="123" d="100"/>
          <a:sy n="123" d="100"/>
        </p:scale>
        <p:origin x="1002" y="-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2263533264678228"/>
                  <c:y val="0.1433336085241271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620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52-4F1F-B305-2D9881B4C331}"/>
                </c:ext>
              </c:extLst>
            </c:dLbl>
            <c:dLbl>
              <c:idx val="1"/>
              <c:layout>
                <c:manualLayout>
                  <c:x val="-1.0870363381669088E-2"/>
                  <c:y val="-0.219018550057513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 1935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52-4F1F-B305-2D9881B4C331}"/>
                </c:ext>
              </c:extLst>
            </c:dLbl>
            <c:dLbl>
              <c:idx val="2"/>
              <c:layout>
                <c:manualLayout>
                  <c:x val="0.11799714718844549"/>
                  <c:y val="0.1437920253928129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617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52-4F1F-B305-2D9881B4C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Дети и молодежь до 18 лет - 20%</c:v>
                </c:pt>
                <c:pt idx="1">
                  <c:v>Трудоспособное население - 61%</c:v>
                </c:pt>
                <c:pt idx="2">
                  <c:v>Люди пенсионного возраста - 19%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 formatCode="General">
                  <c:v>620</c:v>
                </c:pt>
                <c:pt idx="1">
                  <c:v>1935</c:v>
                </c:pt>
                <c:pt idx="2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52-4F1F-B305-2D9881B4C3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63743707503668"/>
          <c:y val="0.11202938088137895"/>
          <c:w val="0.39486621848954512"/>
          <c:h val="0.76589193864177285"/>
        </c:manualLayout>
      </c:layout>
      <c:overlay val="0"/>
      <c:spPr>
        <a:ln>
          <a:solidFill>
            <a:srgbClr val="FFFF00"/>
          </a:solidFill>
        </a:ln>
      </c:spPr>
      <c:txPr>
        <a:bodyPr/>
        <a:lstStyle/>
        <a:p>
          <a:pPr>
            <a:defRPr sz="1200" b="1"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8078C-C6F1-48CF-AE76-E506DA37FFED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947D9-ECAD-407C-A874-9B94CC6F9380}">
      <dgm:prSet phldrT="[Текст]" custT="1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sz="1400" b="1" dirty="0" smtClean="0"/>
            <a:t>Создание инициативной группы для изучения общественного мнения и дальнейшего взаимодействия</a:t>
          </a:r>
          <a:endParaRPr lang="ru-RU" sz="1400" b="1" dirty="0"/>
        </a:p>
      </dgm:t>
    </dgm:pt>
    <dgm:pt modelId="{F0080426-EE97-426F-A7F5-4F889049031F}" type="parTrans" cxnId="{99A6DD45-A03D-4C08-B34D-37DDBBEF203F}">
      <dgm:prSet/>
      <dgm:spPr/>
      <dgm:t>
        <a:bodyPr/>
        <a:lstStyle/>
        <a:p>
          <a:endParaRPr lang="ru-RU"/>
        </a:p>
      </dgm:t>
    </dgm:pt>
    <dgm:pt modelId="{5B87C93E-E933-446E-BC4F-64471D6B32E9}" type="sibTrans" cxnId="{99A6DD45-A03D-4C08-B34D-37DDBBEF203F}">
      <dgm:prSet/>
      <dgm:spPr/>
      <dgm:t>
        <a:bodyPr/>
        <a:lstStyle/>
        <a:p>
          <a:endParaRPr lang="ru-RU"/>
        </a:p>
      </dgm:t>
    </dgm:pt>
    <dgm:pt modelId="{C38EA687-816C-4973-97C7-E2D4F420C7BB}">
      <dgm:prSet phldrT="[Текст]" custT="1"/>
      <dgm:spPr>
        <a:solidFill>
          <a:srgbClr val="FFCC00">
            <a:alpha val="90000"/>
          </a:srgbClr>
        </a:solidFill>
      </dgm:spPr>
      <dgm:t>
        <a:bodyPr/>
        <a:lstStyle/>
        <a:p>
          <a:r>
            <a:rPr lang="ru-RU" sz="1000" b="1" dirty="0" smtClean="0"/>
            <a:t>Анкетирование</a:t>
          </a:r>
          <a:endParaRPr lang="ru-RU" sz="1000" b="1" dirty="0"/>
        </a:p>
      </dgm:t>
    </dgm:pt>
    <dgm:pt modelId="{30D14996-AAEF-4BC2-9634-D4A24260DD71}" type="parTrans" cxnId="{EF59D5B7-B88D-4B9E-8F07-F1B2C65F69FA}">
      <dgm:prSet/>
      <dgm:spPr/>
      <dgm:t>
        <a:bodyPr/>
        <a:lstStyle/>
        <a:p>
          <a:endParaRPr lang="ru-RU"/>
        </a:p>
      </dgm:t>
    </dgm:pt>
    <dgm:pt modelId="{B0664265-92E5-4864-BE39-49BCFCFB4FBB}" type="sibTrans" cxnId="{EF59D5B7-B88D-4B9E-8F07-F1B2C65F69FA}">
      <dgm:prSet/>
      <dgm:spPr/>
      <dgm:t>
        <a:bodyPr/>
        <a:lstStyle/>
        <a:p>
          <a:endParaRPr lang="ru-RU"/>
        </a:p>
      </dgm:t>
    </dgm:pt>
    <dgm:pt modelId="{BB0BB389-9E04-45B2-9BA8-6A0C43E29D31}">
      <dgm:prSet phldrT="[Текст]" custT="1"/>
      <dgm:spPr>
        <a:solidFill>
          <a:srgbClr val="FF9966">
            <a:alpha val="89804"/>
          </a:srgbClr>
        </a:solidFill>
      </dgm:spPr>
      <dgm:t>
        <a:bodyPr/>
        <a:lstStyle/>
        <a:p>
          <a:r>
            <a:rPr lang="ru-RU" sz="1000" b="1" dirty="0" smtClean="0"/>
            <a:t>Собрания членов  ТОС</a:t>
          </a:r>
          <a:endParaRPr lang="ru-RU" sz="1000" b="1" dirty="0"/>
        </a:p>
      </dgm:t>
    </dgm:pt>
    <dgm:pt modelId="{06ABD8BC-F1F4-4559-B23E-D8609577C4B8}" type="parTrans" cxnId="{88FA688E-1E27-4CCE-B914-FB5BB980A8B3}">
      <dgm:prSet/>
      <dgm:spPr/>
      <dgm:t>
        <a:bodyPr/>
        <a:lstStyle/>
        <a:p>
          <a:endParaRPr lang="ru-RU"/>
        </a:p>
      </dgm:t>
    </dgm:pt>
    <dgm:pt modelId="{B33349F8-2CD5-444C-9B1B-B52F2B7C3C68}" type="sibTrans" cxnId="{88FA688E-1E27-4CCE-B914-FB5BB980A8B3}">
      <dgm:prSet/>
      <dgm:spPr/>
      <dgm:t>
        <a:bodyPr/>
        <a:lstStyle/>
        <a:p>
          <a:endParaRPr lang="ru-RU"/>
        </a:p>
      </dgm:t>
    </dgm:pt>
    <dgm:pt modelId="{7A41F7D5-D618-43B5-9FAD-8B40A54669A6}">
      <dgm:prSet custT="1"/>
      <dgm:spPr>
        <a:solidFill>
          <a:srgbClr val="0099FF">
            <a:alpha val="90000"/>
          </a:srgbClr>
        </a:solidFill>
      </dgm:spPr>
      <dgm:t>
        <a:bodyPr/>
        <a:lstStyle/>
        <a:p>
          <a:r>
            <a:rPr lang="en-US" sz="1000" b="1" dirty="0" smtClean="0"/>
            <a:t>SMS</a:t>
          </a:r>
          <a:r>
            <a:rPr lang="ru-RU" sz="1000" b="1" dirty="0" smtClean="0"/>
            <a:t>-опрос</a:t>
          </a:r>
          <a:endParaRPr lang="ru-RU" sz="1000" b="1" dirty="0"/>
        </a:p>
      </dgm:t>
    </dgm:pt>
    <dgm:pt modelId="{6966A748-C9E0-42A5-81C3-9FDD8CF62213}" type="parTrans" cxnId="{4FA2BF04-DD43-444E-B505-F4C6FF603A45}">
      <dgm:prSet/>
      <dgm:spPr/>
      <dgm:t>
        <a:bodyPr/>
        <a:lstStyle/>
        <a:p>
          <a:endParaRPr lang="ru-RU"/>
        </a:p>
      </dgm:t>
    </dgm:pt>
    <dgm:pt modelId="{1F6C1F0F-FED5-4034-BDF5-1AB955BFFABF}" type="sibTrans" cxnId="{4FA2BF04-DD43-444E-B505-F4C6FF603A45}">
      <dgm:prSet/>
      <dgm:spPr/>
      <dgm:t>
        <a:bodyPr/>
        <a:lstStyle/>
        <a:p>
          <a:endParaRPr lang="ru-RU"/>
        </a:p>
      </dgm:t>
    </dgm:pt>
    <dgm:pt modelId="{510D2CC6-D507-4548-A6D4-B9A6C28C00D8}">
      <dgm:prSet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sz="1000" b="1" dirty="0" smtClean="0"/>
            <a:t>Интернет-голосование</a:t>
          </a:r>
          <a:endParaRPr lang="ru-RU" sz="1000" b="1" dirty="0"/>
        </a:p>
      </dgm:t>
    </dgm:pt>
    <dgm:pt modelId="{62C9C6CE-CD54-4A8E-972C-C799330E6CC2}" type="parTrans" cxnId="{943BA53F-B368-48D7-B3DB-849EF2E78C3F}">
      <dgm:prSet/>
      <dgm:spPr/>
      <dgm:t>
        <a:bodyPr/>
        <a:lstStyle/>
        <a:p>
          <a:endParaRPr lang="ru-RU"/>
        </a:p>
      </dgm:t>
    </dgm:pt>
    <dgm:pt modelId="{24A649A2-8828-4AA4-A8A4-EB8080CFE53D}" type="sibTrans" cxnId="{943BA53F-B368-48D7-B3DB-849EF2E78C3F}">
      <dgm:prSet/>
      <dgm:spPr/>
      <dgm:t>
        <a:bodyPr/>
        <a:lstStyle/>
        <a:p>
          <a:endParaRPr lang="ru-RU"/>
        </a:p>
      </dgm:t>
    </dgm:pt>
    <dgm:pt modelId="{EC3DFAB4-B49B-4FEE-A8E3-3934A5E01920}">
      <dgm:prSet custT="1"/>
      <dgm:spPr>
        <a:solidFill>
          <a:srgbClr val="FF99CC">
            <a:alpha val="89804"/>
          </a:srgbClr>
        </a:solidFill>
      </dgm:spPr>
      <dgm:t>
        <a:bodyPr/>
        <a:lstStyle/>
        <a:p>
          <a:r>
            <a:rPr lang="ru-RU" sz="1000" b="1" dirty="0" smtClean="0"/>
            <a:t>Собрания в учреждениях и по месту жительства</a:t>
          </a:r>
          <a:endParaRPr lang="ru-RU" sz="1000" b="1" dirty="0"/>
        </a:p>
      </dgm:t>
    </dgm:pt>
    <dgm:pt modelId="{283112A8-F2E8-4B31-BBD8-E23A0663D161}" type="parTrans" cxnId="{838F46C2-FAA8-46E2-BCAC-BF1090712EA2}">
      <dgm:prSet/>
      <dgm:spPr/>
      <dgm:t>
        <a:bodyPr/>
        <a:lstStyle/>
        <a:p>
          <a:endParaRPr lang="ru-RU"/>
        </a:p>
      </dgm:t>
    </dgm:pt>
    <dgm:pt modelId="{B9F65779-82EE-4547-9603-4C92B57900FF}" type="sibTrans" cxnId="{838F46C2-FAA8-46E2-BCAC-BF1090712EA2}">
      <dgm:prSet/>
      <dgm:spPr/>
      <dgm:t>
        <a:bodyPr/>
        <a:lstStyle/>
        <a:p>
          <a:endParaRPr lang="ru-RU"/>
        </a:p>
      </dgm:t>
    </dgm:pt>
    <dgm:pt modelId="{262B8B39-48FA-40C7-94AD-7B43AF8B1CA3}">
      <dgm:prSet custT="1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sz="1400" b="1" dirty="0" smtClean="0"/>
            <a:t>Определение приоритетного мнения населения </a:t>
          </a:r>
          <a:endParaRPr lang="ru-RU" sz="1400" b="1" dirty="0"/>
        </a:p>
      </dgm:t>
    </dgm:pt>
    <dgm:pt modelId="{0E053545-9769-4235-84B2-ECF5BFE4A716}" type="parTrans" cxnId="{EB88AAE6-CB03-41DA-857E-34BCB8094EC6}">
      <dgm:prSet/>
      <dgm:spPr/>
      <dgm:t>
        <a:bodyPr/>
        <a:lstStyle/>
        <a:p>
          <a:endParaRPr lang="ru-RU"/>
        </a:p>
      </dgm:t>
    </dgm:pt>
    <dgm:pt modelId="{B37AAD4F-709D-4DCC-987C-F9E42EAE48B0}" type="sibTrans" cxnId="{EB88AAE6-CB03-41DA-857E-34BCB8094EC6}">
      <dgm:prSet/>
      <dgm:spPr/>
      <dgm:t>
        <a:bodyPr/>
        <a:lstStyle/>
        <a:p>
          <a:endParaRPr lang="ru-RU"/>
        </a:p>
      </dgm:t>
    </dgm:pt>
    <dgm:pt modelId="{772DE388-124A-48C0-A2D4-B636FFDAF54A}">
      <dgm:prSet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b="1" dirty="0" smtClean="0"/>
            <a:t>Выявление людей, выразивших несогласие с мнением большинства и причин их несогласия</a:t>
          </a:r>
          <a:endParaRPr lang="ru-RU" b="1" dirty="0"/>
        </a:p>
      </dgm:t>
    </dgm:pt>
    <dgm:pt modelId="{CA195490-909C-4388-A9B8-FC79E7CE3068}" type="parTrans" cxnId="{74AA485E-8803-4516-B1E3-900A74AFF10A}">
      <dgm:prSet/>
      <dgm:spPr/>
      <dgm:t>
        <a:bodyPr/>
        <a:lstStyle/>
        <a:p>
          <a:endParaRPr lang="ru-RU"/>
        </a:p>
      </dgm:t>
    </dgm:pt>
    <dgm:pt modelId="{DB414154-8221-4313-B61F-DB4568F94A4E}" type="sibTrans" cxnId="{74AA485E-8803-4516-B1E3-900A74AFF10A}">
      <dgm:prSet/>
      <dgm:spPr/>
      <dgm:t>
        <a:bodyPr/>
        <a:lstStyle/>
        <a:p>
          <a:endParaRPr lang="ru-RU"/>
        </a:p>
      </dgm:t>
    </dgm:pt>
    <dgm:pt modelId="{75F598D1-3C1C-4DBD-BC23-8318F54E4E37}">
      <dgm:prSet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b="1" dirty="0" smtClean="0"/>
            <a:t>Принятие мер  по  нахождению компромисса  между большинством и меньшинством </a:t>
          </a:r>
          <a:endParaRPr lang="ru-RU" b="1" dirty="0"/>
        </a:p>
      </dgm:t>
    </dgm:pt>
    <dgm:pt modelId="{613DCB34-D889-4C07-A658-46FA63A6C914}" type="parTrans" cxnId="{A652C864-D58B-4439-A4C2-D215B86228D7}">
      <dgm:prSet/>
      <dgm:spPr/>
      <dgm:t>
        <a:bodyPr/>
        <a:lstStyle/>
        <a:p>
          <a:endParaRPr lang="ru-RU"/>
        </a:p>
      </dgm:t>
    </dgm:pt>
    <dgm:pt modelId="{C110D74D-2F81-45E4-954B-FBDDB473B541}" type="sibTrans" cxnId="{A652C864-D58B-4439-A4C2-D215B86228D7}">
      <dgm:prSet/>
      <dgm:spPr/>
      <dgm:t>
        <a:bodyPr/>
        <a:lstStyle/>
        <a:p>
          <a:endParaRPr lang="ru-RU"/>
        </a:p>
      </dgm:t>
    </dgm:pt>
    <dgm:pt modelId="{200004E3-4341-4337-9DF5-202D5C9819F2}">
      <dgm:prSet custT="1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sz="1400" b="1" dirty="0" smtClean="0"/>
            <a:t>Реагирование на поступившую информацию о проблемах или вопросах, возникших на территории</a:t>
          </a:r>
          <a:endParaRPr lang="ru-RU" sz="1400" b="1" dirty="0"/>
        </a:p>
      </dgm:t>
    </dgm:pt>
    <dgm:pt modelId="{058357DF-DB10-4FCF-9612-9FAAF8CB3842}" type="parTrans" cxnId="{36E117EB-012A-46D1-85C0-3C6AFF1A133F}">
      <dgm:prSet/>
      <dgm:spPr/>
      <dgm:t>
        <a:bodyPr/>
        <a:lstStyle/>
        <a:p>
          <a:endParaRPr lang="ru-RU"/>
        </a:p>
      </dgm:t>
    </dgm:pt>
    <dgm:pt modelId="{DD8FAC76-1DFB-4865-963B-06A2B34C4D33}" type="sibTrans" cxnId="{36E117EB-012A-46D1-85C0-3C6AFF1A133F}">
      <dgm:prSet/>
      <dgm:spPr/>
      <dgm:t>
        <a:bodyPr/>
        <a:lstStyle/>
        <a:p>
          <a:endParaRPr lang="ru-RU"/>
        </a:p>
      </dgm:t>
    </dgm:pt>
    <dgm:pt modelId="{EE7AA5DE-19B2-4218-B294-64BAF16BF178}">
      <dgm:prSet/>
      <dgm:spPr>
        <a:solidFill>
          <a:srgbClr val="FF3399">
            <a:alpha val="90000"/>
          </a:srgbClr>
        </a:solidFill>
      </dgm:spPr>
      <dgm:t>
        <a:bodyPr/>
        <a:lstStyle/>
        <a:p>
          <a:r>
            <a:rPr lang="ru-RU" b="1" dirty="0" smtClean="0"/>
            <a:t>Получение результата после реализации проекта или устранения проблемы</a:t>
          </a:r>
          <a:endParaRPr lang="ru-RU" b="1" dirty="0"/>
        </a:p>
      </dgm:t>
    </dgm:pt>
    <dgm:pt modelId="{5B479084-A6AC-497D-99CF-636C57574376}" type="parTrans" cxnId="{B0E0D0B3-263C-4104-A9B3-FD0C5553F6CE}">
      <dgm:prSet/>
      <dgm:spPr/>
      <dgm:t>
        <a:bodyPr/>
        <a:lstStyle/>
        <a:p>
          <a:endParaRPr lang="ru-RU"/>
        </a:p>
      </dgm:t>
    </dgm:pt>
    <dgm:pt modelId="{37AE5632-4F70-49AA-9893-1496E8471D50}" type="sibTrans" cxnId="{B0E0D0B3-263C-4104-A9B3-FD0C5553F6CE}">
      <dgm:prSet/>
      <dgm:spPr/>
      <dgm:t>
        <a:bodyPr/>
        <a:lstStyle/>
        <a:p>
          <a:endParaRPr lang="ru-RU"/>
        </a:p>
      </dgm:t>
    </dgm:pt>
    <dgm:pt modelId="{6F54DAEA-FCBB-4168-9AC4-81D7037C6B7D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000" b="1" dirty="0" smtClean="0"/>
            <a:t>Личный</a:t>
          </a:r>
          <a:r>
            <a:rPr lang="ru-RU" sz="1000" dirty="0" smtClean="0"/>
            <a:t> </a:t>
          </a:r>
          <a:r>
            <a:rPr lang="ru-RU" sz="1000" b="1" dirty="0" smtClean="0"/>
            <a:t>прием</a:t>
          </a:r>
          <a:endParaRPr lang="ru-RU" sz="1000" b="1" dirty="0"/>
        </a:p>
      </dgm:t>
    </dgm:pt>
    <dgm:pt modelId="{EA2253F5-D6BA-4C59-B6A6-FF9849D60361}" type="parTrans" cxnId="{9981B8C1-46FE-4BE6-ABF7-0573D6DDB6F2}">
      <dgm:prSet/>
      <dgm:spPr/>
      <dgm:t>
        <a:bodyPr/>
        <a:lstStyle/>
        <a:p>
          <a:endParaRPr lang="ru-RU"/>
        </a:p>
      </dgm:t>
    </dgm:pt>
    <dgm:pt modelId="{BC0973BC-BA77-4062-95D4-A5A4B64544BE}" type="sibTrans" cxnId="{9981B8C1-46FE-4BE6-ABF7-0573D6DDB6F2}">
      <dgm:prSet/>
      <dgm:spPr/>
      <dgm:t>
        <a:bodyPr/>
        <a:lstStyle/>
        <a:p>
          <a:endParaRPr lang="ru-RU"/>
        </a:p>
      </dgm:t>
    </dgm:pt>
    <dgm:pt modelId="{7B88CD69-66F3-4928-A0B7-44716CAE319B}" type="pres">
      <dgm:prSet presAssocID="{6238078C-C6F1-48CF-AE76-E506DA37FF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A8B376-34AE-464C-B67B-DD3B45219FA3}" type="pres">
      <dgm:prSet presAssocID="{200004E3-4341-4337-9DF5-202D5C9819F2}" presName="hierRoot1" presStyleCnt="0"/>
      <dgm:spPr/>
    </dgm:pt>
    <dgm:pt modelId="{E4ED5717-3315-4185-BD6B-A0EA2A53772B}" type="pres">
      <dgm:prSet presAssocID="{200004E3-4341-4337-9DF5-202D5C9819F2}" presName="composite" presStyleCnt="0"/>
      <dgm:spPr/>
    </dgm:pt>
    <dgm:pt modelId="{4BA27C53-0D58-4A70-88C7-35BD82E91B0D}" type="pres">
      <dgm:prSet presAssocID="{200004E3-4341-4337-9DF5-202D5C9819F2}" presName="background" presStyleLbl="node0" presStyleIdx="0" presStyleCnt="1"/>
      <dgm:spPr/>
    </dgm:pt>
    <dgm:pt modelId="{4F1BAEFD-6ACE-4F86-9836-E8219604CEAD}" type="pres">
      <dgm:prSet presAssocID="{200004E3-4341-4337-9DF5-202D5C9819F2}" presName="text" presStyleLbl="fgAcc0" presStyleIdx="0" presStyleCnt="1" custScaleX="804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F4FC8-876C-43A8-809E-6A5F26FE639F}" type="pres">
      <dgm:prSet presAssocID="{200004E3-4341-4337-9DF5-202D5C9819F2}" presName="hierChild2" presStyleCnt="0"/>
      <dgm:spPr/>
    </dgm:pt>
    <dgm:pt modelId="{D7A9701B-0FED-47AD-9220-A15BAAF14DFB}" type="pres">
      <dgm:prSet presAssocID="{F0080426-EE97-426F-A7F5-4F889049031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319615BD-63F9-4FD5-B2A7-D449E98E45B1}" type="pres">
      <dgm:prSet presAssocID="{233947D9-ECAD-407C-A874-9B94CC6F9380}" presName="hierRoot2" presStyleCnt="0"/>
      <dgm:spPr/>
    </dgm:pt>
    <dgm:pt modelId="{5F5B2171-959C-4C49-A0F2-70FFFB50C2FA}" type="pres">
      <dgm:prSet presAssocID="{233947D9-ECAD-407C-A874-9B94CC6F9380}" presName="composite2" presStyleCnt="0"/>
      <dgm:spPr/>
    </dgm:pt>
    <dgm:pt modelId="{73F2C3E6-361F-45BC-97DF-5380BDE5C223}" type="pres">
      <dgm:prSet presAssocID="{233947D9-ECAD-407C-A874-9B94CC6F9380}" presName="background2" presStyleLbl="node2" presStyleIdx="0" presStyleCnt="1"/>
      <dgm:spPr/>
    </dgm:pt>
    <dgm:pt modelId="{BF7A93EE-0276-4C0A-94C5-97FAC2E01103}" type="pres">
      <dgm:prSet presAssocID="{233947D9-ECAD-407C-A874-9B94CC6F9380}" presName="text2" presStyleLbl="fgAcc2" presStyleIdx="0" presStyleCnt="1" custScaleX="712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A0F00F-4174-44F5-99C8-0166B9C31DE1}" type="pres">
      <dgm:prSet presAssocID="{233947D9-ECAD-407C-A874-9B94CC6F9380}" presName="hierChild3" presStyleCnt="0"/>
      <dgm:spPr/>
    </dgm:pt>
    <dgm:pt modelId="{F89FD278-29E6-4CC5-91DD-00B1AA7DC221}" type="pres">
      <dgm:prSet presAssocID="{30D14996-AAEF-4BC2-9634-D4A24260DD71}" presName="Name17" presStyleLbl="parChTrans1D3" presStyleIdx="0" presStyleCnt="6"/>
      <dgm:spPr/>
      <dgm:t>
        <a:bodyPr/>
        <a:lstStyle/>
        <a:p>
          <a:endParaRPr lang="ru-RU"/>
        </a:p>
      </dgm:t>
    </dgm:pt>
    <dgm:pt modelId="{484B4796-B228-4237-8B5A-07EBA0861BB1}" type="pres">
      <dgm:prSet presAssocID="{C38EA687-816C-4973-97C7-E2D4F420C7BB}" presName="hierRoot3" presStyleCnt="0"/>
      <dgm:spPr/>
    </dgm:pt>
    <dgm:pt modelId="{FF9F2434-3FE9-4A52-AE11-287A7DE2EDBB}" type="pres">
      <dgm:prSet presAssocID="{C38EA687-816C-4973-97C7-E2D4F420C7BB}" presName="composite3" presStyleCnt="0"/>
      <dgm:spPr/>
    </dgm:pt>
    <dgm:pt modelId="{97282477-D1FD-4A62-8630-9AB846005AB1}" type="pres">
      <dgm:prSet presAssocID="{C38EA687-816C-4973-97C7-E2D4F420C7BB}" presName="background3" presStyleLbl="node3" presStyleIdx="0" presStyleCnt="6"/>
      <dgm:spPr/>
    </dgm:pt>
    <dgm:pt modelId="{051B32B4-8AA8-49E1-A491-E8352B3BAE59}" type="pres">
      <dgm:prSet presAssocID="{C38EA687-816C-4973-97C7-E2D4F420C7BB}" presName="text3" presStyleLbl="fgAcc3" presStyleIdx="0" presStyleCnt="6" custScaleX="14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1FC6E-D77D-43D1-BF3F-AA781AF5E5DC}" type="pres">
      <dgm:prSet presAssocID="{C38EA687-816C-4973-97C7-E2D4F420C7BB}" presName="hierChild4" presStyleCnt="0"/>
      <dgm:spPr/>
    </dgm:pt>
    <dgm:pt modelId="{69EBFDC8-73DF-47A6-A7BF-682ABBAEF744}" type="pres">
      <dgm:prSet presAssocID="{6966A748-C9E0-42A5-81C3-9FDD8CF62213}" presName="Name17" presStyleLbl="parChTrans1D3" presStyleIdx="1" presStyleCnt="6"/>
      <dgm:spPr/>
      <dgm:t>
        <a:bodyPr/>
        <a:lstStyle/>
        <a:p>
          <a:endParaRPr lang="ru-RU"/>
        </a:p>
      </dgm:t>
    </dgm:pt>
    <dgm:pt modelId="{21B75D42-5261-42FF-A3EC-0AD67E4905F2}" type="pres">
      <dgm:prSet presAssocID="{7A41F7D5-D618-43B5-9FAD-8B40A54669A6}" presName="hierRoot3" presStyleCnt="0"/>
      <dgm:spPr/>
    </dgm:pt>
    <dgm:pt modelId="{ADB59BE5-A3EB-406C-9B0C-017C6AA47D00}" type="pres">
      <dgm:prSet presAssocID="{7A41F7D5-D618-43B5-9FAD-8B40A54669A6}" presName="composite3" presStyleCnt="0"/>
      <dgm:spPr/>
    </dgm:pt>
    <dgm:pt modelId="{C23738FB-FFE2-4FB8-932A-07B7D4257556}" type="pres">
      <dgm:prSet presAssocID="{7A41F7D5-D618-43B5-9FAD-8B40A54669A6}" presName="background3" presStyleLbl="node3" presStyleIdx="1" presStyleCnt="6"/>
      <dgm:spPr/>
    </dgm:pt>
    <dgm:pt modelId="{719DB20D-D1BF-409B-BEDE-A0D0AC3D300C}" type="pres">
      <dgm:prSet presAssocID="{7A41F7D5-D618-43B5-9FAD-8B40A54669A6}" presName="text3" presStyleLbl="fgAcc3" presStyleIdx="1" presStyleCnt="6" custScaleX="1486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EA1BE-25CA-42BA-BB41-EAF4EF79843A}" type="pres">
      <dgm:prSet presAssocID="{7A41F7D5-D618-43B5-9FAD-8B40A54669A6}" presName="hierChild4" presStyleCnt="0"/>
      <dgm:spPr/>
    </dgm:pt>
    <dgm:pt modelId="{394D9C4C-6807-482D-94F3-A095E0A4056E}" type="pres">
      <dgm:prSet presAssocID="{EA2253F5-D6BA-4C59-B6A6-FF9849D60361}" presName="Name17" presStyleLbl="parChTrans1D3" presStyleIdx="2" presStyleCnt="6"/>
      <dgm:spPr/>
      <dgm:t>
        <a:bodyPr/>
        <a:lstStyle/>
        <a:p>
          <a:endParaRPr lang="ru-RU"/>
        </a:p>
      </dgm:t>
    </dgm:pt>
    <dgm:pt modelId="{52DE1B0F-ECD2-43BE-B14C-64D94EF97DFC}" type="pres">
      <dgm:prSet presAssocID="{6F54DAEA-FCBB-4168-9AC4-81D7037C6B7D}" presName="hierRoot3" presStyleCnt="0"/>
      <dgm:spPr/>
    </dgm:pt>
    <dgm:pt modelId="{B145FA4C-ED95-4EC6-9F3C-AD88C9142C29}" type="pres">
      <dgm:prSet presAssocID="{6F54DAEA-FCBB-4168-9AC4-81D7037C6B7D}" presName="composite3" presStyleCnt="0"/>
      <dgm:spPr/>
    </dgm:pt>
    <dgm:pt modelId="{931A7BB5-0FF5-4FE3-93AC-340EC9D4E782}" type="pres">
      <dgm:prSet presAssocID="{6F54DAEA-FCBB-4168-9AC4-81D7037C6B7D}" presName="background3" presStyleLbl="node3" presStyleIdx="2" presStyleCnt="6"/>
      <dgm:spPr/>
    </dgm:pt>
    <dgm:pt modelId="{2E997B89-B2CF-421E-98FE-BB7AE62DEAC0}" type="pres">
      <dgm:prSet presAssocID="{6F54DAEA-FCBB-4168-9AC4-81D7037C6B7D}" presName="text3" presStyleLbl="fgAcc3" presStyleIdx="2" presStyleCnt="6" custScaleX="134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C92E82-AD59-4947-A12D-0E70C20399B1}" type="pres">
      <dgm:prSet presAssocID="{6F54DAEA-FCBB-4168-9AC4-81D7037C6B7D}" presName="hierChild4" presStyleCnt="0"/>
      <dgm:spPr/>
    </dgm:pt>
    <dgm:pt modelId="{48B34297-D63B-497A-9876-D2BB24A9D6C6}" type="pres">
      <dgm:prSet presAssocID="{62C9C6CE-CD54-4A8E-972C-C799330E6CC2}" presName="Name17" presStyleLbl="parChTrans1D3" presStyleIdx="3" presStyleCnt="6"/>
      <dgm:spPr/>
      <dgm:t>
        <a:bodyPr/>
        <a:lstStyle/>
        <a:p>
          <a:endParaRPr lang="ru-RU"/>
        </a:p>
      </dgm:t>
    </dgm:pt>
    <dgm:pt modelId="{5D9D562C-1F4C-49E6-AFF6-2C1C9356F88B}" type="pres">
      <dgm:prSet presAssocID="{510D2CC6-D507-4548-A6D4-B9A6C28C00D8}" presName="hierRoot3" presStyleCnt="0"/>
      <dgm:spPr/>
    </dgm:pt>
    <dgm:pt modelId="{BD125FB8-BE8E-4885-84B1-53DE7948AA0A}" type="pres">
      <dgm:prSet presAssocID="{510D2CC6-D507-4548-A6D4-B9A6C28C00D8}" presName="composite3" presStyleCnt="0"/>
      <dgm:spPr/>
    </dgm:pt>
    <dgm:pt modelId="{DAAAB7E1-91C0-425B-8B88-DABE2BCD2D39}" type="pres">
      <dgm:prSet presAssocID="{510D2CC6-D507-4548-A6D4-B9A6C28C00D8}" presName="background3" presStyleLbl="node3" presStyleIdx="3" presStyleCnt="6"/>
      <dgm:spPr/>
    </dgm:pt>
    <dgm:pt modelId="{0C59FED3-9293-4937-85F3-2BF6BE61BCCE}" type="pres">
      <dgm:prSet presAssocID="{510D2CC6-D507-4548-A6D4-B9A6C28C00D8}" presName="text3" presStyleLbl="fgAcc3" presStyleIdx="3" presStyleCnt="6" custScaleX="144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9D3-CC4E-4313-A0D5-053CB5996318}" type="pres">
      <dgm:prSet presAssocID="{510D2CC6-D507-4548-A6D4-B9A6C28C00D8}" presName="hierChild4" presStyleCnt="0"/>
      <dgm:spPr/>
    </dgm:pt>
    <dgm:pt modelId="{ABC1FD1D-ECC6-49D8-BAA9-3ACAEA7AD5AE}" type="pres">
      <dgm:prSet presAssocID="{0E053545-9769-4235-84B2-ECF5BFE4A716}" presName="Name23" presStyleLbl="parChTrans1D4" presStyleIdx="0" presStyleCnt="4"/>
      <dgm:spPr/>
      <dgm:t>
        <a:bodyPr/>
        <a:lstStyle/>
        <a:p>
          <a:endParaRPr lang="ru-RU"/>
        </a:p>
      </dgm:t>
    </dgm:pt>
    <dgm:pt modelId="{244594D0-16B6-4251-8525-D8560D3A168A}" type="pres">
      <dgm:prSet presAssocID="{262B8B39-48FA-40C7-94AD-7B43AF8B1CA3}" presName="hierRoot4" presStyleCnt="0"/>
      <dgm:spPr/>
    </dgm:pt>
    <dgm:pt modelId="{BDFFEE3C-462F-4A3B-8B06-EBB4A8B1BF49}" type="pres">
      <dgm:prSet presAssocID="{262B8B39-48FA-40C7-94AD-7B43AF8B1CA3}" presName="composite4" presStyleCnt="0"/>
      <dgm:spPr/>
    </dgm:pt>
    <dgm:pt modelId="{A4D8D544-A03A-418A-841F-2244CDC01C88}" type="pres">
      <dgm:prSet presAssocID="{262B8B39-48FA-40C7-94AD-7B43AF8B1CA3}" presName="background4" presStyleLbl="node4" presStyleIdx="0" presStyleCnt="4"/>
      <dgm:spPr/>
    </dgm:pt>
    <dgm:pt modelId="{B2C9665A-C59B-42ED-A586-F83E79239FED}" type="pres">
      <dgm:prSet presAssocID="{262B8B39-48FA-40C7-94AD-7B43AF8B1CA3}" presName="text4" presStyleLbl="fgAcc4" presStyleIdx="0" presStyleCnt="4" custScaleX="794979" custLinFactNeighborX="-87319" custLinFactNeighborY="-10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F498E-2B6C-40CB-8FB2-BC3CCE16C516}" type="pres">
      <dgm:prSet presAssocID="{262B8B39-48FA-40C7-94AD-7B43AF8B1CA3}" presName="hierChild5" presStyleCnt="0"/>
      <dgm:spPr/>
    </dgm:pt>
    <dgm:pt modelId="{6C74EC47-57AB-46F2-9C21-610BB412EDF9}" type="pres">
      <dgm:prSet presAssocID="{CA195490-909C-4388-A9B8-FC79E7CE3068}" presName="Name23" presStyleLbl="parChTrans1D4" presStyleIdx="1" presStyleCnt="4"/>
      <dgm:spPr/>
      <dgm:t>
        <a:bodyPr/>
        <a:lstStyle/>
        <a:p>
          <a:endParaRPr lang="ru-RU"/>
        </a:p>
      </dgm:t>
    </dgm:pt>
    <dgm:pt modelId="{556E1F94-4FBA-4348-923B-466D9F8DBF61}" type="pres">
      <dgm:prSet presAssocID="{772DE388-124A-48C0-A2D4-B636FFDAF54A}" presName="hierRoot4" presStyleCnt="0"/>
      <dgm:spPr/>
    </dgm:pt>
    <dgm:pt modelId="{C61B7BF3-63CF-4792-BA35-00798BDABBC2}" type="pres">
      <dgm:prSet presAssocID="{772DE388-124A-48C0-A2D4-B636FFDAF54A}" presName="composite4" presStyleCnt="0"/>
      <dgm:spPr/>
    </dgm:pt>
    <dgm:pt modelId="{CF8D6FEA-DDA5-40A9-B911-2C825C993E45}" type="pres">
      <dgm:prSet presAssocID="{772DE388-124A-48C0-A2D4-B636FFDAF54A}" presName="background4" presStyleLbl="node4" presStyleIdx="1" presStyleCnt="4"/>
      <dgm:spPr/>
    </dgm:pt>
    <dgm:pt modelId="{983E01D5-34AA-4AFD-9D01-7C921663D865}" type="pres">
      <dgm:prSet presAssocID="{772DE388-124A-48C0-A2D4-B636FFDAF54A}" presName="text4" presStyleLbl="fgAcc4" presStyleIdx="1" presStyleCnt="4" custScaleX="664109" custLinFactNeighborX="-77700" custLinFactNeighborY="-12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3997A-93A8-4945-8D2E-5281038B494A}" type="pres">
      <dgm:prSet presAssocID="{772DE388-124A-48C0-A2D4-B636FFDAF54A}" presName="hierChild5" presStyleCnt="0"/>
      <dgm:spPr/>
    </dgm:pt>
    <dgm:pt modelId="{2C59D89C-FF52-43A2-A302-1E93055DD0A6}" type="pres">
      <dgm:prSet presAssocID="{613DCB34-D889-4C07-A658-46FA63A6C914}" presName="Name23" presStyleLbl="parChTrans1D4" presStyleIdx="2" presStyleCnt="4"/>
      <dgm:spPr/>
      <dgm:t>
        <a:bodyPr/>
        <a:lstStyle/>
        <a:p>
          <a:endParaRPr lang="ru-RU"/>
        </a:p>
      </dgm:t>
    </dgm:pt>
    <dgm:pt modelId="{F0B57AC6-29FD-4CC3-B03E-EDDF5B4E0F0F}" type="pres">
      <dgm:prSet presAssocID="{75F598D1-3C1C-4DBD-BC23-8318F54E4E37}" presName="hierRoot4" presStyleCnt="0"/>
      <dgm:spPr/>
    </dgm:pt>
    <dgm:pt modelId="{8E895578-AFEB-44CD-8F14-D357D7E3A628}" type="pres">
      <dgm:prSet presAssocID="{75F598D1-3C1C-4DBD-BC23-8318F54E4E37}" presName="composite4" presStyleCnt="0"/>
      <dgm:spPr/>
    </dgm:pt>
    <dgm:pt modelId="{4CCD9A24-7D55-4DFD-B993-4AC1E162DBE8}" type="pres">
      <dgm:prSet presAssocID="{75F598D1-3C1C-4DBD-BC23-8318F54E4E37}" presName="background4" presStyleLbl="node4" presStyleIdx="2" presStyleCnt="4"/>
      <dgm:spPr/>
    </dgm:pt>
    <dgm:pt modelId="{FEDA5D91-075E-4107-B70B-D8A201682763}" type="pres">
      <dgm:prSet presAssocID="{75F598D1-3C1C-4DBD-BC23-8318F54E4E37}" presName="text4" presStyleLbl="fgAcc4" presStyleIdx="2" presStyleCnt="4" custScaleX="592085" custLinFactNeighborX="-72016" custLinFactNeighborY="-10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03E583-D3C8-44FF-8282-01E21455F68D}" type="pres">
      <dgm:prSet presAssocID="{75F598D1-3C1C-4DBD-BC23-8318F54E4E37}" presName="hierChild5" presStyleCnt="0"/>
      <dgm:spPr/>
    </dgm:pt>
    <dgm:pt modelId="{81A7E577-B1DE-4589-8708-E068A25CF85D}" type="pres">
      <dgm:prSet presAssocID="{5B479084-A6AC-497D-99CF-636C57574376}" presName="Name23" presStyleLbl="parChTrans1D4" presStyleIdx="3" presStyleCnt="4"/>
      <dgm:spPr/>
      <dgm:t>
        <a:bodyPr/>
        <a:lstStyle/>
        <a:p>
          <a:endParaRPr lang="ru-RU"/>
        </a:p>
      </dgm:t>
    </dgm:pt>
    <dgm:pt modelId="{49B51D0A-6336-4D07-A26C-50B2450A9982}" type="pres">
      <dgm:prSet presAssocID="{EE7AA5DE-19B2-4218-B294-64BAF16BF178}" presName="hierRoot4" presStyleCnt="0"/>
      <dgm:spPr/>
    </dgm:pt>
    <dgm:pt modelId="{A6951971-29E7-4DDF-BF56-1545D870A1B9}" type="pres">
      <dgm:prSet presAssocID="{EE7AA5DE-19B2-4218-B294-64BAF16BF178}" presName="composite4" presStyleCnt="0"/>
      <dgm:spPr/>
    </dgm:pt>
    <dgm:pt modelId="{D91E4CFF-F257-4209-A9D8-3FB98C923047}" type="pres">
      <dgm:prSet presAssocID="{EE7AA5DE-19B2-4218-B294-64BAF16BF178}" presName="background4" presStyleLbl="node4" presStyleIdx="3" presStyleCnt="4"/>
      <dgm:spPr/>
    </dgm:pt>
    <dgm:pt modelId="{07AEAA94-474D-456B-A3EC-943EADDD2510}" type="pres">
      <dgm:prSet presAssocID="{EE7AA5DE-19B2-4218-B294-64BAF16BF178}" presName="text4" presStyleLbl="fgAcc4" presStyleIdx="3" presStyleCnt="4" custScaleX="466256" custLinFactNeighborX="-59877" custLinFactNeighborY="-14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2D773-CF94-4DB8-94BC-75C5FBB2278E}" type="pres">
      <dgm:prSet presAssocID="{EE7AA5DE-19B2-4218-B294-64BAF16BF178}" presName="hierChild5" presStyleCnt="0"/>
      <dgm:spPr/>
    </dgm:pt>
    <dgm:pt modelId="{BB19F2DB-E8E4-4DA0-BD93-2039F2DD6699}" type="pres">
      <dgm:prSet presAssocID="{283112A8-F2E8-4B31-BBD8-E23A0663D161}" presName="Name17" presStyleLbl="parChTrans1D3" presStyleIdx="4" presStyleCnt="6"/>
      <dgm:spPr/>
      <dgm:t>
        <a:bodyPr/>
        <a:lstStyle/>
        <a:p>
          <a:endParaRPr lang="ru-RU"/>
        </a:p>
      </dgm:t>
    </dgm:pt>
    <dgm:pt modelId="{0A1B5D69-52D9-476C-ADD2-83B0337D56F1}" type="pres">
      <dgm:prSet presAssocID="{EC3DFAB4-B49B-4FEE-A8E3-3934A5E01920}" presName="hierRoot3" presStyleCnt="0"/>
      <dgm:spPr/>
    </dgm:pt>
    <dgm:pt modelId="{55ECEAC6-BE45-46E0-9038-E9D6533D586E}" type="pres">
      <dgm:prSet presAssocID="{EC3DFAB4-B49B-4FEE-A8E3-3934A5E01920}" presName="composite3" presStyleCnt="0"/>
      <dgm:spPr/>
    </dgm:pt>
    <dgm:pt modelId="{A587B1CD-FBB5-4394-931A-0AC236D281D0}" type="pres">
      <dgm:prSet presAssocID="{EC3DFAB4-B49B-4FEE-A8E3-3934A5E01920}" presName="background3" presStyleLbl="node3" presStyleIdx="4" presStyleCnt="6"/>
      <dgm:spPr/>
    </dgm:pt>
    <dgm:pt modelId="{B7AA67AF-7A8C-4A5E-BAC2-135016DF3A8C}" type="pres">
      <dgm:prSet presAssocID="{EC3DFAB4-B49B-4FEE-A8E3-3934A5E01920}" presName="text3" presStyleLbl="fgAcc3" presStyleIdx="4" presStyleCnt="6" custScaleX="13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ECAB6-5B0B-4244-86E3-FA92CE5BAF58}" type="pres">
      <dgm:prSet presAssocID="{EC3DFAB4-B49B-4FEE-A8E3-3934A5E01920}" presName="hierChild4" presStyleCnt="0"/>
      <dgm:spPr/>
    </dgm:pt>
    <dgm:pt modelId="{F4960673-1946-4411-AFE1-C402DF1AF0D9}" type="pres">
      <dgm:prSet presAssocID="{06ABD8BC-F1F4-4559-B23E-D8609577C4B8}" presName="Name17" presStyleLbl="parChTrans1D3" presStyleIdx="5" presStyleCnt="6"/>
      <dgm:spPr/>
      <dgm:t>
        <a:bodyPr/>
        <a:lstStyle/>
        <a:p>
          <a:endParaRPr lang="ru-RU"/>
        </a:p>
      </dgm:t>
    </dgm:pt>
    <dgm:pt modelId="{75BEA733-28ED-4F43-8ED4-03A7E805A50B}" type="pres">
      <dgm:prSet presAssocID="{BB0BB389-9E04-45B2-9BA8-6A0C43E29D31}" presName="hierRoot3" presStyleCnt="0"/>
      <dgm:spPr/>
    </dgm:pt>
    <dgm:pt modelId="{E087D9E0-D1C6-4C9B-A889-702A9034570D}" type="pres">
      <dgm:prSet presAssocID="{BB0BB389-9E04-45B2-9BA8-6A0C43E29D31}" presName="composite3" presStyleCnt="0"/>
      <dgm:spPr/>
    </dgm:pt>
    <dgm:pt modelId="{E8968924-606A-4A08-8D00-30E593A95C51}" type="pres">
      <dgm:prSet presAssocID="{BB0BB389-9E04-45B2-9BA8-6A0C43E29D31}" presName="background3" presStyleLbl="node3" presStyleIdx="5" presStyleCnt="6"/>
      <dgm:spPr/>
    </dgm:pt>
    <dgm:pt modelId="{E8E5D894-22DF-48C7-B88B-1CB6A1485D5E}" type="pres">
      <dgm:prSet presAssocID="{BB0BB389-9E04-45B2-9BA8-6A0C43E29D31}" presName="text3" presStyleLbl="fgAcc3" presStyleIdx="5" presStyleCnt="6" custScaleX="129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5B9293-8BC1-4710-B056-56055ED41002}" type="pres">
      <dgm:prSet presAssocID="{BB0BB389-9E04-45B2-9BA8-6A0C43E29D31}" presName="hierChild4" presStyleCnt="0"/>
      <dgm:spPr/>
    </dgm:pt>
  </dgm:ptLst>
  <dgm:cxnLst>
    <dgm:cxn modelId="{381D9808-D868-451E-8F21-3E6CAB5627E7}" type="presOf" srcId="{0E053545-9769-4235-84B2-ECF5BFE4A716}" destId="{ABC1FD1D-ECC6-49D8-BAA9-3ACAEA7AD5AE}" srcOrd="0" destOrd="0" presId="urn:microsoft.com/office/officeart/2005/8/layout/hierarchy1"/>
    <dgm:cxn modelId="{A955CB6B-CB66-4E50-A5DD-75F30E000ECA}" type="presOf" srcId="{262B8B39-48FA-40C7-94AD-7B43AF8B1CA3}" destId="{B2C9665A-C59B-42ED-A586-F83E79239FED}" srcOrd="0" destOrd="0" presId="urn:microsoft.com/office/officeart/2005/8/layout/hierarchy1"/>
    <dgm:cxn modelId="{838F46C2-FAA8-46E2-BCAC-BF1090712EA2}" srcId="{233947D9-ECAD-407C-A874-9B94CC6F9380}" destId="{EC3DFAB4-B49B-4FEE-A8E3-3934A5E01920}" srcOrd="4" destOrd="0" parTransId="{283112A8-F2E8-4B31-BBD8-E23A0663D161}" sibTransId="{B9F65779-82EE-4547-9603-4C92B57900FF}"/>
    <dgm:cxn modelId="{99A6DD45-A03D-4C08-B34D-37DDBBEF203F}" srcId="{200004E3-4341-4337-9DF5-202D5C9819F2}" destId="{233947D9-ECAD-407C-A874-9B94CC6F9380}" srcOrd="0" destOrd="0" parTransId="{F0080426-EE97-426F-A7F5-4F889049031F}" sibTransId="{5B87C93E-E933-446E-BC4F-64471D6B32E9}"/>
    <dgm:cxn modelId="{E6C1F37A-4BCC-4B47-80D7-5A9CB4893DF4}" type="presOf" srcId="{CA195490-909C-4388-A9B8-FC79E7CE3068}" destId="{6C74EC47-57AB-46F2-9C21-610BB412EDF9}" srcOrd="0" destOrd="0" presId="urn:microsoft.com/office/officeart/2005/8/layout/hierarchy1"/>
    <dgm:cxn modelId="{74AA485E-8803-4516-B1E3-900A74AFF10A}" srcId="{262B8B39-48FA-40C7-94AD-7B43AF8B1CA3}" destId="{772DE388-124A-48C0-A2D4-B636FFDAF54A}" srcOrd="0" destOrd="0" parTransId="{CA195490-909C-4388-A9B8-FC79E7CE3068}" sibTransId="{DB414154-8221-4313-B61F-DB4568F94A4E}"/>
    <dgm:cxn modelId="{B0D75682-2E14-4FC9-AC7D-D044BD74BAE9}" type="presOf" srcId="{BB0BB389-9E04-45B2-9BA8-6A0C43E29D31}" destId="{E8E5D894-22DF-48C7-B88B-1CB6A1485D5E}" srcOrd="0" destOrd="0" presId="urn:microsoft.com/office/officeart/2005/8/layout/hierarchy1"/>
    <dgm:cxn modelId="{6833F68E-FEF8-4E3C-B10E-E4E4CE747965}" type="presOf" srcId="{62C9C6CE-CD54-4A8E-972C-C799330E6CC2}" destId="{48B34297-D63B-497A-9876-D2BB24A9D6C6}" srcOrd="0" destOrd="0" presId="urn:microsoft.com/office/officeart/2005/8/layout/hierarchy1"/>
    <dgm:cxn modelId="{84A32B67-F25A-4862-84BE-3E6C2B78A8F0}" type="presOf" srcId="{283112A8-F2E8-4B31-BBD8-E23A0663D161}" destId="{BB19F2DB-E8E4-4DA0-BD93-2039F2DD6699}" srcOrd="0" destOrd="0" presId="urn:microsoft.com/office/officeart/2005/8/layout/hierarchy1"/>
    <dgm:cxn modelId="{FEA8C4ED-8D69-4405-AE8F-14A5A8CF0A3F}" type="presOf" srcId="{613DCB34-D889-4C07-A658-46FA63A6C914}" destId="{2C59D89C-FF52-43A2-A302-1E93055DD0A6}" srcOrd="0" destOrd="0" presId="urn:microsoft.com/office/officeart/2005/8/layout/hierarchy1"/>
    <dgm:cxn modelId="{FCC5B37B-F47E-4882-9630-59B60919DC86}" type="presOf" srcId="{75F598D1-3C1C-4DBD-BC23-8318F54E4E37}" destId="{FEDA5D91-075E-4107-B70B-D8A201682763}" srcOrd="0" destOrd="0" presId="urn:microsoft.com/office/officeart/2005/8/layout/hierarchy1"/>
    <dgm:cxn modelId="{EB88AAE6-CB03-41DA-857E-34BCB8094EC6}" srcId="{510D2CC6-D507-4548-A6D4-B9A6C28C00D8}" destId="{262B8B39-48FA-40C7-94AD-7B43AF8B1CA3}" srcOrd="0" destOrd="0" parTransId="{0E053545-9769-4235-84B2-ECF5BFE4A716}" sibTransId="{B37AAD4F-709D-4DCC-987C-F9E42EAE48B0}"/>
    <dgm:cxn modelId="{156C4A29-02B0-4E58-B7DE-851F5B5A3FF3}" type="presOf" srcId="{5B479084-A6AC-497D-99CF-636C57574376}" destId="{81A7E577-B1DE-4589-8708-E068A25CF85D}" srcOrd="0" destOrd="0" presId="urn:microsoft.com/office/officeart/2005/8/layout/hierarchy1"/>
    <dgm:cxn modelId="{13894FB8-9030-4037-822D-53573D5DA4EC}" type="presOf" srcId="{233947D9-ECAD-407C-A874-9B94CC6F9380}" destId="{BF7A93EE-0276-4C0A-94C5-97FAC2E01103}" srcOrd="0" destOrd="0" presId="urn:microsoft.com/office/officeart/2005/8/layout/hierarchy1"/>
    <dgm:cxn modelId="{15E29724-0AF2-44A4-B836-A6BFC03E13FE}" type="presOf" srcId="{772DE388-124A-48C0-A2D4-B636FFDAF54A}" destId="{983E01D5-34AA-4AFD-9D01-7C921663D865}" srcOrd="0" destOrd="0" presId="urn:microsoft.com/office/officeart/2005/8/layout/hierarchy1"/>
    <dgm:cxn modelId="{1D6A5D9D-BC38-4B31-A567-72ACEBAF523E}" type="presOf" srcId="{7A41F7D5-D618-43B5-9FAD-8B40A54669A6}" destId="{719DB20D-D1BF-409B-BEDE-A0D0AC3D300C}" srcOrd="0" destOrd="0" presId="urn:microsoft.com/office/officeart/2005/8/layout/hierarchy1"/>
    <dgm:cxn modelId="{7803C002-B7FA-4A2B-A192-97255E42BC92}" type="presOf" srcId="{06ABD8BC-F1F4-4559-B23E-D8609577C4B8}" destId="{F4960673-1946-4411-AFE1-C402DF1AF0D9}" srcOrd="0" destOrd="0" presId="urn:microsoft.com/office/officeart/2005/8/layout/hierarchy1"/>
    <dgm:cxn modelId="{C3AC07A9-C3B8-4995-AF0A-15FAC3112681}" type="presOf" srcId="{EC3DFAB4-B49B-4FEE-A8E3-3934A5E01920}" destId="{B7AA67AF-7A8C-4A5E-BAC2-135016DF3A8C}" srcOrd="0" destOrd="0" presId="urn:microsoft.com/office/officeart/2005/8/layout/hierarchy1"/>
    <dgm:cxn modelId="{0787A2C2-F777-447C-9B25-D2A22650E0DD}" type="presOf" srcId="{30D14996-AAEF-4BC2-9634-D4A24260DD71}" destId="{F89FD278-29E6-4CC5-91DD-00B1AA7DC221}" srcOrd="0" destOrd="0" presId="urn:microsoft.com/office/officeart/2005/8/layout/hierarchy1"/>
    <dgm:cxn modelId="{24503E23-016F-4DEA-93B1-12911112D087}" type="presOf" srcId="{200004E3-4341-4337-9DF5-202D5C9819F2}" destId="{4F1BAEFD-6ACE-4F86-9836-E8219604CEAD}" srcOrd="0" destOrd="0" presId="urn:microsoft.com/office/officeart/2005/8/layout/hierarchy1"/>
    <dgm:cxn modelId="{6369E80D-505A-410B-AC59-09E822E17FB8}" type="presOf" srcId="{6238078C-C6F1-48CF-AE76-E506DA37FFED}" destId="{7B88CD69-66F3-4928-A0B7-44716CAE319B}" srcOrd="0" destOrd="0" presId="urn:microsoft.com/office/officeart/2005/8/layout/hierarchy1"/>
    <dgm:cxn modelId="{E5991B21-2C51-4D48-A44E-B8F2865B7A39}" type="presOf" srcId="{F0080426-EE97-426F-A7F5-4F889049031F}" destId="{D7A9701B-0FED-47AD-9220-A15BAAF14DFB}" srcOrd="0" destOrd="0" presId="urn:microsoft.com/office/officeart/2005/8/layout/hierarchy1"/>
    <dgm:cxn modelId="{EE1C8275-C83D-4E3E-842B-F564100D1FC5}" type="presOf" srcId="{C38EA687-816C-4973-97C7-E2D4F420C7BB}" destId="{051B32B4-8AA8-49E1-A491-E8352B3BAE59}" srcOrd="0" destOrd="0" presId="urn:microsoft.com/office/officeart/2005/8/layout/hierarchy1"/>
    <dgm:cxn modelId="{BC62993D-222A-4AF3-ACF5-CC37D2F2F373}" type="presOf" srcId="{6966A748-C9E0-42A5-81C3-9FDD8CF62213}" destId="{69EBFDC8-73DF-47A6-A7BF-682ABBAEF744}" srcOrd="0" destOrd="0" presId="urn:microsoft.com/office/officeart/2005/8/layout/hierarchy1"/>
    <dgm:cxn modelId="{34349C0A-5EF2-4544-993B-7867157F4D6A}" type="presOf" srcId="{510D2CC6-D507-4548-A6D4-B9A6C28C00D8}" destId="{0C59FED3-9293-4937-85F3-2BF6BE61BCCE}" srcOrd="0" destOrd="0" presId="urn:microsoft.com/office/officeart/2005/8/layout/hierarchy1"/>
    <dgm:cxn modelId="{B0E0D0B3-263C-4104-A9B3-FD0C5553F6CE}" srcId="{75F598D1-3C1C-4DBD-BC23-8318F54E4E37}" destId="{EE7AA5DE-19B2-4218-B294-64BAF16BF178}" srcOrd="0" destOrd="0" parTransId="{5B479084-A6AC-497D-99CF-636C57574376}" sibTransId="{37AE5632-4F70-49AA-9893-1496E8471D50}"/>
    <dgm:cxn modelId="{36E117EB-012A-46D1-85C0-3C6AFF1A133F}" srcId="{6238078C-C6F1-48CF-AE76-E506DA37FFED}" destId="{200004E3-4341-4337-9DF5-202D5C9819F2}" srcOrd="0" destOrd="0" parTransId="{058357DF-DB10-4FCF-9612-9FAAF8CB3842}" sibTransId="{DD8FAC76-1DFB-4865-963B-06A2B34C4D33}"/>
    <dgm:cxn modelId="{A652C864-D58B-4439-A4C2-D215B86228D7}" srcId="{772DE388-124A-48C0-A2D4-B636FFDAF54A}" destId="{75F598D1-3C1C-4DBD-BC23-8318F54E4E37}" srcOrd="0" destOrd="0" parTransId="{613DCB34-D889-4C07-A658-46FA63A6C914}" sibTransId="{C110D74D-2F81-45E4-954B-FBDDB473B541}"/>
    <dgm:cxn modelId="{94B40924-12AB-44C9-835B-2792033155C7}" type="presOf" srcId="{EA2253F5-D6BA-4C59-B6A6-FF9849D60361}" destId="{394D9C4C-6807-482D-94F3-A095E0A4056E}" srcOrd="0" destOrd="0" presId="urn:microsoft.com/office/officeart/2005/8/layout/hierarchy1"/>
    <dgm:cxn modelId="{88FA688E-1E27-4CCE-B914-FB5BB980A8B3}" srcId="{233947D9-ECAD-407C-A874-9B94CC6F9380}" destId="{BB0BB389-9E04-45B2-9BA8-6A0C43E29D31}" srcOrd="5" destOrd="0" parTransId="{06ABD8BC-F1F4-4559-B23E-D8609577C4B8}" sibTransId="{B33349F8-2CD5-444C-9B1B-B52F2B7C3C68}"/>
    <dgm:cxn modelId="{9981B8C1-46FE-4BE6-ABF7-0573D6DDB6F2}" srcId="{233947D9-ECAD-407C-A874-9B94CC6F9380}" destId="{6F54DAEA-FCBB-4168-9AC4-81D7037C6B7D}" srcOrd="2" destOrd="0" parTransId="{EA2253F5-D6BA-4C59-B6A6-FF9849D60361}" sibTransId="{BC0973BC-BA77-4062-95D4-A5A4B64544BE}"/>
    <dgm:cxn modelId="{943BA53F-B368-48D7-B3DB-849EF2E78C3F}" srcId="{233947D9-ECAD-407C-A874-9B94CC6F9380}" destId="{510D2CC6-D507-4548-A6D4-B9A6C28C00D8}" srcOrd="3" destOrd="0" parTransId="{62C9C6CE-CD54-4A8E-972C-C799330E6CC2}" sibTransId="{24A649A2-8828-4AA4-A8A4-EB8080CFE53D}"/>
    <dgm:cxn modelId="{257A7371-1EDF-42AA-80CD-5DFA06251793}" type="presOf" srcId="{6F54DAEA-FCBB-4168-9AC4-81D7037C6B7D}" destId="{2E997B89-B2CF-421E-98FE-BB7AE62DEAC0}" srcOrd="0" destOrd="0" presId="urn:microsoft.com/office/officeart/2005/8/layout/hierarchy1"/>
    <dgm:cxn modelId="{3A264141-96FF-45BC-9B01-F8269811B15F}" type="presOf" srcId="{EE7AA5DE-19B2-4218-B294-64BAF16BF178}" destId="{07AEAA94-474D-456B-A3EC-943EADDD2510}" srcOrd="0" destOrd="0" presId="urn:microsoft.com/office/officeart/2005/8/layout/hierarchy1"/>
    <dgm:cxn modelId="{4FA2BF04-DD43-444E-B505-F4C6FF603A45}" srcId="{233947D9-ECAD-407C-A874-9B94CC6F9380}" destId="{7A41F7D5-D618-43B5-9FAD-8B40A54669A6}" srcOrd="1" destOrd="0" parTransId="{6966A748-C9E0-42A5-81C3-9FDD8CF62213}" sibTransId="{1F6C1F0F-FED5-4034-BDF5-1AB955BFFABF}"/>
    <dgm:cxn modelId="{EF59D5B7-B88D-4B9E-8F07-F1B2C65F69FA}" srcId="{233947D9-ECAD-407C-A874-9B94CC6F9380}" destId="{C38EA687-816C-4973-97C7-E2D4F420C7BB}" srcOrd="0" destOrd="0" parTransId="{30D14996-AAEF-4BC2-9634-D4A24260DD71}" sibTransId="{B0664265-92E5-4864-BE39-49BCFCFB4FBB}"/>
    <dgm:cxn modelId="{659B177F-C9FB-416D-B90B-022CD238C601}" type="presParOf" srcId="{7B88CD69-66F3-4928-A0B7-44716CAE319B}" destId="{32A8B376-34AE-464C-B67B-DD3B45219FA3}" srcOrd="0" destOrd="0" presId="urn:microsoft.com/office/officeart/2005/8/layout/hierarchy1"/>
    <dgm:cxn modelId="{07827B9F-6AE3-4800-8905-4EB147040951}" type="presParOf" srcId="{32A8B376-34AE-464C-B67B-DD3B45219FA3}" destId="{E4ED5717-3315-4185-BD6B-A0EA2A53772B}" srcOrd="0" destOrd="0" presId="urn:microsoft.com/office/officeart/2005/8/layout/hierarchy1"/>
    <dgm:cxn modelId="{54B9C82D-AE25-4DC9-ABD1-DCE4EEBF92E0}" type="presParOf" srcId="{E4ED5717-3315-4185-BD6B-A0EA2A53772B}" destId="{4BA27C53-0D58-4A70-88C7-35BD82E91B0D}" srcOrd="0" destOrd="0" presId="urn:microsoft.com/office/officeart/2005/8/layout/hierarchy1"/>
    <dgm:cxn modelId="{6CEEBE77-7EF2-408D-8EAA-C1A03294F939}" type="presParOf" srcId="{E4ED5717-3315-4185-BD6B-A0EA2A53772B}" destId="{4F1BAEFD-6ACE-4F86-9836-E8219604CEAD}" srcOrd="1" destOrd="0" presId="urn:microsoft.com/office/officeart/2005/8/layout/hierarchy1"/>
    <dgm:cxn modelId="{0F31E7CA-157D-42DD-970D-2491925FBC75}" type="presParOf" srcId="{32A8B376-34AE-464C-B67B-DD3B45219FA3}" destId="{D3FF4FC8-876C-43A8-809E-6A5F26FE639F}" srcOrd="1" destOrd="0" presId="urn:microsoft.com/office/officeart/2005/8/layout/hierarchy1"/>
    <dgm:cxn modelId="{844CD7B3-BBC8-4008-9239-CFD9B3E51343}" type="presParOf" srcId="{D3FF4FC8-876C-43A8-809E-6A5F26FE639F}" destId="{D7A9701B-0FED-47AD-9220-A15BAAF14DFB}" srcOrd="0" destOrd="0" presId="urn:microsoft.com/office/officeart/2005/8/layout/hierarchy1"/>
    <dgm:cxn modelId="{F61771CF-9536-4934-9590-D80DFD216A73}" type="presParOf" srcId="{D3FF4FC8-876C-43A8-809E-6A5F26FE639F}" destId="{319615BD-63F9-4FD5-B2A7-D449E98E45B1}" srcOrd="1" destOrd="0" presId="urn:microsoft.com/office/officeart/2005/8/layout/hierarchy1"/>
    <dgm:cxn modelId="{FA981BDD-6A82-451D-86DD-68051634E7CE}" type="presParOf" srcId="{319615BD-63F9-4FD5-B2A7-D449E98E45B1}" destId="{5F5B2171-959C-4C49-A0F2-70FFFB50C2FA}" srcOrd="0" destOrd="0" presId="urn:microsoft.com/office/officeart/2005/8/layout/hierarchy1"/>
    <dgm:cxn modelId="{0BD0D202-903C-4A61-A827-8450F078AE4A}" type="presParOf" srcId="{5F5B2171-959C-4C49-A0F2-70FFFB50C2FA}" destId="{73F2C3E6-361F-45BC-97DF-5380BDE5C223}" srcOrd="0" destOrd="0" presId="urn:microsoft.com/office/officeart/2005/8/layout/hierarchy1"/>
    <dgm:cxn modelId="{51F2E3C3-75D8-472F-89ED-606B9F38D725}" type="presParOf" srcId="{5F5B2171-959C-4C49-A0F2-70FFFB50C2FA}" destId="{BF7A93EE-0276-4C0A-94C5-97FAC2E01103}" srcOrd="1" destOrd="0" presId="urn:microsoft.com/office/officeart/2005/8/layout/hierarchy1"/>
    <dgm:cxn modelId="{33669534-B92B-4607-BE17-0775C598025F}" type="presParOf" srcId="{319615BD-63F9-4FD5-B2A7-D449E98E45B1}" destId="{DDA0F00F-4174-44F5-99C8-0166B9C31DE1}" srcOrd="1" destOrd="0" presId="urn:microsoft.com/office/officeart/2005/8/layout/hierarchy1"/>
    <dgm:cxn modelId="{065D6DA1-6698-43B6-88C9-FCF33464744B}" type="presParOf" srcId="{DDA0F00F-4174-44F5-99C8-0166B9C31DE1}" destId="{F89FD278-29E6-4CC5-91DD-00B1AA7DC221}" srcOrd="0" destOrd="0" presId="urn:microsoft.com/office/officeart/2005/8/layout/hierarchy1"/>
    <dgm:cxn modelId="{835BC470-0111-4727-986D-63F69FE68A45}" type="presParOf" srcId="{DDA0F00F-4174-44F5-99C8-0166B9C31DE1}" destId="{484B4796-B228-4237-8B5A-07EBA0861BB1}" srcOrd="1" destOrd="0" presId="urn:microsoft.com/office/officeart/2005/8/layout/hierarchy1"/>
    <dgm:cxn modelId="{134A3566-7DB7-423F-A2F2-2BA8609D692F}" type="presParOf" srcId="{484B4796-B228-4237-8B5A-07EBA0861BB1}" destId="{FF9F2434-3FE9-4A52-AE11-287A7DE2EDBB}" srcOrd="0" destOrd="0" presId="urn:microsoft.com/office/officeart/2005/8/layout/hierarchy1"/>
    <dgm:cxn modelId="{CE1C3BB1-0872-405F-9768-35666EBB01FD}" type="presParOf" srcId="{FF9F2434-3FE9-4A52-AE11-287A7DE2EDBB}" destId="{97282477-D1FD-4A62-8630-9AB846005AB1}" srcOrd="0" destOrd="0" presId="urn:microsoft.com/office/officeart/2005/8/layout/hierarchy1"/>
    <dgm:cxn modelId="{43D119D3-76EC-4787-A492-0C8C049A4F83}" type="presParOf" srcId="{FF9F2434-3FE9-4A52-AE11-287A7DE2EDBB}" destId="{051B32B4-8AA8-49E1-A491-E8352B3BAE59}" srcOrd="1" destOrd="0" presId="urn:microsoft.com/office/officeart/2005/8/layout/hierarchy1"/>
    <dgm:cxn modelId="{FF06CCCF-27AB-4B9E-BD22-86668FB36C56}" type="presParOf" srcId="{484B4796-B228-4237-8B5A-07EBA0861BB1}" destId="{9711FC6E-D77D-43D1-BF3F-AA781AF5E5DC}" srcOrd="1" destOrd="0" presId="urn:microsoft.com/office/officeart/2005/8/layout/hierarchy1"/>
    <dgm:cxn modelId="{C292ECF8-CB3E-4001-81A5-69E452AA69F6}" type="presParOf" srcId="{DDA0F00F-4174-44F5-99C8-0166B9C31DE1}" destId="{69EBFDC8-73DF-47A6-A7BF-682ABBAEF744}" srcOrd="2" destOrd="0" presId="urn:microsoft.com/office/officeart/2005/8/layout/hierarchy1"/>
    <dgm:cxn modelId="{B84E8902-3720-4DA4-96FF-306244162B22}" type="presParOf" srcId="{DDA0F00F-4174-44F5-99C8-0166B9C31DE1}" destId="{21B75D42-5261-42FF-A3EC-0AD67E4905F2}" srcOrd="3" destOrd="0" presId="urn:microsoft.com/office/officeart/2005/8/layout/hierarchy1"/>
    <dgm:cxn modelId="{1588C870-7C11-443A-83FC-ECF454DC104E}" type="presParOf" srcId="{21B75D42-5261-42FF-A3EC-0AD67E4905F2}" destId="{ADB59BE5-A3EB-406C-9B0C-017C6AA47D00}" srcOrd="0" destOrd="0" presId="urn:microsoft.com/office/officeart/2005/8/layout/hierarchy1"/>
    <dgm:cxn modelId="{3CE40DD1-4BE5-4957-8B68-E63CD313486D}" type="presParOf" srcId="{ADB59BE5-A3EB-406C-9B0C-017C6AA47D00}" destId="{C23738FB-FFE2-4FB8-932A-07B7D4257556}" srcOrd="0" destOrd="0" presId="urn:microsoft.com/office/officeart/2005/8/layout/hierarchy1"/>
    <dgm:cxn modelId="{36648AD0-8D48-418A-8AA1-7B1E28572F2D}" type="presParOf" srcId="{ADB59BE5-A3EB-406C-9B0C-017C6AA47D00}" destId="{719DB20D-D1BF-409B-BEDE-A0D0AC3D300C}" srcOrd="1" destOrd="0" presId="urn:microsoft.com/office/officeart/2005/8/layout/hierarchy1"/>
    <dgm:cxn modelId="{BC79DA2E-91B5-4516-9644-74AA7A3DF258}" type="presParOf" srcId="{21B75D42-5261-42FF-A3EC-0AD67E4905F2}" destId="{883EA1BE-25CA-42BA-BB41-EAF4EF79843A}" srcOrd="1" destOrd="0" presId="urn:microsoft.com/office/officeart/2005/8/layout/hierarchy1"/>
    <dgm:cxn modelId="{28B3BD10-FB6A-4FA3-B259-E1728EADFDF3}" type="presParOf" srcId="{DDA0F00F-4174-44F5-99C8-0166B9C31DE1}" destId="{394D9C4C-6807-482D-94F3-A095E0A4056E}" srcOrd="4" destOrd="0" presId="urn:microsoft.com/office/officeart/2005/8/layout/hierarchy1"/>
    <dgm:cxn modelId="{A5372A9D-E05E-493A-902C-95986119B5A9}" type="presParOf" srcId="{DDA0F00F-4174-44F5-99C8-0166B9C31DE1}" destId="{52DE1B0F-ECD2-43BE-B14C-64D94EF97DFC}" srcOrd="5" destOrd="0" presId="urn:microsoft.com/office/officeart/2005/8/layout/hierarchy1"/>
    <dgm:cxn modelId="{91AB2E0C-7AEE-477A-818E-54001B4EC686}" type="presParOf" srcId="{52DE1B0F-ECD2-43BE-B14C-64D94EF97DFC}" destId="{B145FA4C-ED95-4EC6-9F3C-AD88C9142C29}" srcOrd="0" destOrd="0" presId="urn:microsoft.com/office/officeart/2005/8/layout/hierarchy1"/>
    <dgm:cxn modelId="{BFFBEC6A-9D23-4CEB-96FB-D343AF3E5CD4}" type="presParOf" srcId="{B145FA4C-ED95-4EC6-9F3C-AD88C9142C29}" destId="{931A7BB5-0FF5-4FE3-93AC-340EC9D4E782}" srcOrd="0" destOrd="0" presId="urn:microsoft.com/office/officeart/2005/8/layout/hierarchy1"/>
    <dgm:cxn modelId="{052AE98B-2F71-443F-B0A2-A5BAE138308C}" type="presParOf" srcId="{B145FA4C-ED95-4EC6-9F3C-AD88C9142C29}" destId="{2E997B89-B2CF-421E-98FE-BB7AE62DEAC0}" srcOrd="1" destOrd="0" presId="urn:microsoft.com/office/officeart/2005/8/layout/hierarchy1"/>
    <dgm:cxn modelId="{A6D50499-FB5E-46C1-BE06-FEFDBE2F7BDE}" type="presParOf" srcId="{52DE1B0F-ECD2-43BE-B14C-64D94EF97DFC}" destId="{A8C92E82-AD59-4947-A12D-0E70C20399B1}" srcOrd="1" destOrd="0" presId="urn:microsoft.com/office/officeart/2005/8/layout/hierarchy1"/>
    <dgm:cxn modelId="{B4E8484E-4399-425C-81A0-B613E0EBC6CD}" type="presParOf" srcId="{DDA0F00F-4174-44F5-99C8-0166B9C31DE1}" destId="{48B34297-D63B-497A-9876-D2BB24A9D6C6}" srcOrd="6" destOrd="0" presId="urn:microsoft.com/office/officeart/2005/8/layout/hierarchy1"/>
    <dgm:cxn modelId="{07CC004B-6178-4AC6-ADB2-7E5BA563B9DE}" type="presParOf" srcId="{DDA0F00F-4174-44F5-99C8-0166B9C31DE1}" destId="{5D9D562C-1F4C-49E6-AFF6-2C1C9356F88B}" srcOrd="7" destOrd="0" presId="urn:microsoft.com/office/officeart/2005/8/layout/hierarchy1"/>
    <dgm:cxn modelId="{E28D032E-C6FF-4313-AB48-630E776677E6}" type="presParOf" srcId="{5D9D562C-1F4C-49E6-AFF6-2C1C9356F88B}" destId="{BD125FB8-BE8E-4885-84B1-53DE7948AA0A}" srcOrd="0" destOrd="0" presId="urn:microsoft.com/office/officeart/2005/8/layout/hierarchy1"/>
    <dgm:cxn modelId="{E2AF73B6-D362-4C68-BCC4-205CA34887BC}" type="presParOf" srcId="{BD125FB8-BE8E-4885-84B1-53DE7948AA0A}" destId="{DAAAB7E1-91C0-425B-8B88-DABE2BCD2D39}" srcOrd="0" destOrd="0" presId="urn:microsoft.com/office/officeart/2005/8/layout/hierarchy1"/>
    <dgm:cxn modelId="{926A196A-D840-494D-9379-5D4CF9284091}" type="presParOf" srcId="{BD125FB8-BE8E-4885-84B1-53DE7948AA0A}" destId="{0C59FED3-9293-4937-85F3-2BF6BE61BCCE}" srcOrd="1" destOrd="0" presId="urn:microsoft.com/office/officeart/2005/8/layout/hierarchy1"/>
    <dgm:cxn modelId="{A71C060A-1B33-4276-B7DC-1C756495C797}" type="presParOf" srcId="{5D9D562C-1F4C-49E6-AFF6-2C1C9356F88B}" destId="{AE8889D3-CC4E-4313-A0D5-053CB5996318}" srcOrd="1" destOrd="0" presId="urn:microsoft.com/office/officeart/2005/8/layout/hierarchy1"/>
    <dgm:cxn modelId="{406C7D1A-5207-4DA8-85D6-869A76E7831D}" type="presParOf" srcId="{AE8889D3-CC4E-4313-A0D5-053CB5996318}" destId="{ABC1FD1D-ECC6-49D8-BAA9-3ACAEA7AD5AE}" srcOrd="0" destOrd="0" presId="urn:microsoft.com/office/officeart/2005/8/layout/hierarchy1"/>
    <dgm:cxn modelId="{DB66951E-410A-4DE9-8FEC-0F3B6E4CD0BE}" type="presParOf" srcId="{AE8889D3-CC4E-4313-A0D5-053CB5996318}" destId="{244594D0-16B6-4251-8525-D8560D3A168A}" srcOrd="1" destOrd="0" presId="urn:microsoft.com/office/officeart/2005/8/layout/hierarchy1"/>
    <dgm:cxn modelId="{39AF3AC1-F39C-4CC7-A587-DED25B28F278}" type="presParOf" srcId="{244594D0-16B6-4251-8525-D8560D3A168A}" destId="{BDFFEE3C-462F-4A3B-8B06-EBB4A8B1BF49}" srcOrd="0" destOrd="0" presId="urn:microsoft.com/office/officeart/2005/8/layout/hierarchy1"/>
    <dgm:cxn modelId="{6041B7FF-9C4B-4620-AF08-6FA3203BEB6F}" type="presParOf" srcId="{BDFFEE3C-462F-4A3B-8B06-EBB4A8B1BF49}" destId="{A4D8D544-A03A-418A-841F-2244CDC01C88}" srcOrd="0" destOrd="0" presId="urn:microsoft.com/office/officeart/2005/8/layout/hierarchy1"/>
    <dgm:cxn modelId="{AC875492-0C06-4033-9F85-644B97FFC957}" type="presParOf" srcId="{BDFFEE3C-462F-4A3B-8B06-EBB4A8B1BF49}" destId="{B2C9665A-C59B-42ED-A586-F83E79239FED}" srcOrd="1" destOrd="0" presId="urn:microsoft.com/office/officeart/2005/8/layout/hierarchy1"/>
    <dgm:cxn modelId="{4EC88349-8AC5-48AC-8F0F-4FE9440B4EB0}" type="presParOf" srcId="{244594D0-16B6-4251-8525-D8560D3A168A}" destId="{E5DF498E-2B6C-40CB-8FB2-BC3CCE16C516}" srcOrd="1" destOrd="0" presId="urn:microsoft.com/office/officeart/2005/8/layout/hierarchy1"/>
    <dgm:cxn modelId="{7A106CEB-3A54-4937-9CB2-5EB645989151}" type="presParOf" srcId="{E5DF498E-2B6C-40CB-8FB2-BC3CCE16C516}" destId="{6C74EC47-57AB-46F2-9C21-610BB412EDF9}" srcOrd="0" destOrd="0" presId="urn:microsoft.com/office/officeart/2005/8/layout/hierarchy1"/>
    <dgm:cxn modelId="{A6F22D4A-20B0-4DEA-A83F-DD625983F1D3}" type="presParOf" srcId="{E5DF498E-2B6C-40CB-8FB2-BC3CCE16C516}" destId="{556E1F94-4FBA-4348-923B-466D9F8DBF61}" srcOrd="1" destOrd="0" presId="urn:microsoft.com/office/officeart/2005/8/layout/hierarchy1"/>
    <dgm:cxn modelId="{C183E000-2069-4A3B-B54D-EB774065E714}" type="presParOf" srcId="{556E1F94-4FBA-4348-923B-466D9F8DBF61}" destId="{C61B7BF3-63CF-4792-BA35-00798BDABBC2}" srcOrd="0" destOrd="0" presId="urn:microsoft.com/office/officeart/2005/8/layout/hierarchy1"/>
    <dgm:cxn modelId="{19A0A991-FE76-4E41-B855-D4AB863B2B1C}" type="presParOf" srcId="{C61B7BF3-63CF-4792-BA35-00798BDABBC2}" destId="{CF8D6FEA-DDA5-40A9-B911-2C825C993E45}" srcOrd="0" destOrd="0" presId="urn:microsoft.com/office/officeart/2005/8/layout/hierarchy1"/>
    <dgm:cxn modelId="{ABA7E0B0-B64B-4171-A5F3-EF789BBA7EDF}" type="presParOf" srcId="{C61B7BF3-63CF-4792-BA35-00798BDABBC2}" destId="{983E01D5-34AA-4AFD-9D01-7C921663D865}" srcOrd="1" destOrd="0" presId="urn:microsoft.com/office/officeart/2005/8/layout/hierarchy1"/>
    <dgm:cxn modelId="{4B042859-66F9-4F92-92D2-5A5216233496}" type="presParOf" srcId="{556E1F94-4FBA-4348-923B-466D9F8DBF61}" destId="{84D3997A-93A8-4945-8D2E-5281038B494A}" srcOrd="1" destOrd="0" presId="urn:microsoft.com/office/officeart/2005/8/layout/hierarchy1"/>
    <dgm:cxn modelId="{B52B2DD3-AF0E-40B4-8617-A6CD310F8769}" type="presParOf" srcId="{84D3997A-93A8-4945-8D2E-5281038B494A}" destId="{2C59D89C-FF52-43A2-A302-1E93055DD0A6}" srcOrd="0" destOrd="0" presId="urn:microsoft.com/office/officeart/2005/8/layout/hierarchy1"/>
    <dgm:cxn modelId="{5395052D-11ED-470F-B13D-8474DF4E3A2E}" type="presParOf" srcId="{84D3997A-93A8-4945-8D2E-5281038B494A}" destId="{F0B57AC6-29FD-4CC3-B03E-EDDF5B4E0F0F}" srcOrd="1" destOrd="0" presId="urn:microsoft.com/office/officeart/2005/8/layout/hierarchy1"/>
    <dgm:cxn modelId="{CEB27B4E-B1B5-4563-BD10-34E492F49934}" type="presParOf" srcId="{F0B57AC6-29FD-4CC3-B03E-EDDF5B4E0F0F}" destId="{8E895578-AFEB-44CD-8F14-D357D7E3A628}" srcOrd="0" destOrd="0" presId="urn:microsoft.com/office/officeart/2005/8/layout/hierarchy1"/>
    <dgm:cxn modelId="{C8160C78-6039-48C4-8DA8-C15E82AE39C4}" type="presParOf" srcId="{8E895578-AFEB-44CD-8F14-D357D7E3A628}" destId="{4CCD9A24-7D55-4DFD-B993-4AC1E162DBE8}" srcOrd="0" destOrd="0" presId="urn:microsoft.com/office/officeart/2005/8/layout/hierarchy1"/>
    <dgm:cxn modelId="{0FB37867-6DDB-4275-9C5F-C65C1A2868DC}" type="presParOf" srcId="{8E895578-AFEB-44CD-8F14-D357D7E3A628}" destId="{FEDA5D91-075E-4107-B70B-D8A201682763}" srcOrd="1" destOrd="0" presId="urn:microsoft.com/office/officeart/2005/8/layout/hierarchy1"/>
    <dgm:cxn modelId="{D0E79513-FFBE-4CEC-8A59-B095F2103001}" type="presParOf" srcId="{F0B57AC6-29FD-4CC3-B03E-EDDF5B4E0F0F}" destId="{B703E583-D3C8-44FF-8282-01E21455F68D}" srcOrd="1" destOrd="0" presId="urn:microsoft.com/office/officeart/2005/8/layout/hierarchy1"/>
    <dgm:cxn modelId="{4DEFA473-CCF2-4F51-A858-4480190D2816}" type="presParOf" srcId="{B703E583-D3C8-44FF-8282-01E21455F68D}" destId="{81A7E577-B1DE-4589-8708-E068A25CF85D}" srcOrd="0" destOrd="0" presId="urn:microsoft.com/office/officeart/2005/8/layout/hierarchy1"/>
    <dgm:cxn modelId="{8AE89912-6C93-4328-8479-38A01965F3BC}" type="presParOf" srcId="{B703E583-D3C8-44FF-8282-01E21455F68D}" destId="{49B51D0A-6336-4D07-A26C-50B2450A9982}" srcOrd="1" destOrd="0" presId="urn:microsoft.com/office/officeart/2005/8/layout/hierarchy1"/>
    <dgm:cxn modelId="{0B7FCEB4-F3B1-446D-A179-B677C53B6928}" type="presParOf" srcId="{49B51D0A-6336-4D07-A26C-50B2450A9982}" destId="{A6951971-29E7-4DDF-BF56-1545D870A1B9}" srcOrd="0" destOrd="0" presId="urn:microsoft.com/office/officeart/2005/8/layout/hierarchy1"/>
    <dgm:cxn modelId="{E4C6CD50-B610-4F6C-9190-E0504119BAB0}" type="presParOf" srcId="{A6951971-29E7-4DDF-BF56-1545D870A1B9}" destId="{D91E4CFF-F257-4209-A9D8-3FB98C923047}" srcOrd="0" destOrd="0" presId="urn:microsoft.com/office/officeart/2005/8/layout/hierarchy1"/>
    <dgm:cxn modelId="{7F274AC9-ED50-4152-A680-F6780604AC9A}" type="presParOf" srcId="{A6951971-29E7-4DDF-BF56-1545D870A1B9}" destId="{07AEAA94-474D-456B-A3EC-943EADDD2510}" srcOrd="1" destOrd="0" presId="urn:microsoft.com/office/officeart/2005/8/layout/hierarchy1"/>
    <dgm:cxn modelId="{57A5329B-703B-46BA-AE70-9B46034E55C2}" type="presParOf" srcId="{49B51D0A-6336-4D07-A26C-50B2450A9982}" destId="{DBA2D773-CF94-4DB8-94BC-75C5FBB2278E}" srcOrd="1" destOrd="0" presId="urn:microsoft.com/office/officeart/2005/8/layout/hierarchy1"/>
    <dgm:cxn modelId="{85E92365-DB9D-4AE7-826C-A39BF134F74B}" type="presParOf" srcId="{DDA0F00F-4174-44F5-99C8-0166B9C31DE1}" destId="{BB19F2DB-E8E4-4DA0-BD93-2039F2DD6699}" srcOrd="8" destOrd="0" presId="urn:microsoft.com/office/officeart/2005/8/layout/hierarchy1"/>
    <dgm:cxn modelId="{3B7030FF-A0AB-4AB4-955C-0B35CFF6A974}" type="presParOf" srcId="{DDA0F00F-4174-44F5-99C8-0166B9C31DE1}" destId="{0A1B5D69-52D9-476C-ADD2-83B0337D56F1}" srcOrd="9" destOrd="0" presId="urn:microsoft.com/office/officeart/2005/8/layout/hierarchy1"/>
    <dgm:cxn modelId="{88DB69CB-565A-4476-B150-54ECF5169AE5}" type="presParOf" srcId="{0A1B5D69-52D9-476C-ADD2-83B0337D56F1}" destId="{55ECEAC6-BE45-46E0-9038-E9D6533D586E}" srcOrd="0" destOrd="0" presId="urn:microsoft.com/office/officeart/2005/8/layout/hierarchy1"/>
    <dgm:cxn modelId="{8374F6A2-47DA-4200-B06D-03FE57E9787A}" type="presParOf" srcId="{55ECEAC6-BE45-46E0-9038-E9D6533D586E}" destId="{A587B1CD-FBB5-4394-931A-0AC236D281D0}" srcOrd="0" destOrd="0" presId="urn:microsoft.com/office/officeart/2005/8/layout/hierarchy1"/>
    <dgm:cxn modelId="{325F21D3-B490-4020-9596-5D25F6F0DA51}" type="presParOf" srcId="{55ECEAC6-BE45-46E0-9038-E9D6533D586E}" destId="{B7AA67AF-7A8C-4A5E-BAC2-135016DF3A8C}" srcOrd="1" destOrd="0" presId="urn:microsoft.com/office/officeart/2005/8/layout/hierarchy1"/>
    <dgm:cxn modelId="{BCE265B1-14CD-4F69-929C-4C40106F6622}" type="presParOf" srcId="{0A1B5D69-52D9-476C-ADD2-83B0337D56F1}" destId="{EB2ECAB6-5B0B-4244-86E3-FA92CE5BAF58}" srcOrd="1" destOrd="0" presId="urn:microsoft.com/office/officeart/2005/8/layout/hierarchy1"/>
    <dgm:cxn modelId="{7C35534B-AB9C-4059-9726-B1CBA5C0AE33}" type="presParOf" srcId="{DDA0F00F-4174-44F5-99C8-0166B9C31DE1}" destId="{F4960673-1946-4411-AFE1-C402DF1AF0D9}" srcOrd="10" destOrd="0" presId="urn:microsoft.com/office/officeart/2005/8/layout/hierarchy1"/>
    <dgm:cxn modelId="{5AAC9508-A54F-4E5F-AEA1-BE67F46E859A}" type="presParOf" srcId="{DDA0F00F-4174-44F5-99C8-0166B9C31DE1}" destId="{75BEA733-28ED-4F43-8ED4-03A7E805A50B}" srcOrd="11" destOrd="0" presId="urn:microsoft.com/office/officeart/2005/8/layout/hierarchy1"/>
    <dgm:cxn modelId="{471241AF-DEBA-4D31-84A2-0ED15EADD72A}" type="presParOf" srcId="{75BEA733-28ED-4F43-8ED4-03A7E805A50B}" destId="{E087D9E0-D1C6-4C9B-A889-702A9034570D}" srcOrd="0" destOrd="0" presId="urn:microsoft.com/office/officeart/2005/8/layout/hierarchy1"/>
    <dgm:cxn modelId="{2059A1E6-982E-415C-8094-78DA40B5B394}" type="presParOf" srcId="{E087D9E0-D1C6-4C9B-A889-702A9034570D}" destId="{E8968924-606A-4A08-8D00-30E593A95C51}" srcOrd="0" destOrd="0" presId="urn:microsoft.com/office/officeart/2005/8/layout/hierarchy1"/>
    <dgm:cxn modelId="{CDE83450-6E3A-41AB-B8A4-E134FC87ACC5}" type="presParOf" srcId="{E087D9E0-D1C6-4C9B-A889-702A9034570D}" destId="{E8E5D894-22DF-48C7-B88B-1CB6A1485D5E}" srcOrd="1" destOrd="0" presId="urn:microsoft.com/office/officeart/2005/8/layout/hierarchy1"/>
    <dgm:cxn modelId="{B91CCE85-4F49-4900-A893-C370FCC8A066}" type="presParOf" srcId="{75BEA733-28ED-4F43-8ED4-03A7E805A50B}" destId="{195B9293-8BC1-4710-B056-56055ED410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FA3C0-0B95-4B00-97B5-4B14B1D20EAB}" type="doc">
      <dgm:prSet loTypeId="urn:microsoft.com/office/officeart/2005/8/layout/hierarchy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F1EE3-A7CB-463D-9FF9-5BAC10A6CDD5}">
      <dgm:prSet custT="1"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ru-RU" sz="1400" b="1" i="1" dirty="0" smtClean="0">
              <a:ln>
                <a:solidFill>
                  <a:srgbClr val="00FFFF"/>
                </a:solidFill>
              </a:ln>
              <a:latin typeface="Book Antiqua" pitchFamily="18" charset="0"/>
            </a:rPr>
            <a:t>В Бурлацком народ не закрывается друг от друга и всегда с готовностью откликается не только  на проведение субботников, собраний, встреч. В том и эффективность «обратной связи» с  жителями , что взаимодействие власти и народа имеет много точек соприкосновения. Совместные праздники – отличный повод понять и принять друг друга.</a:t>
          </a:r>
          <a:endParaRPr lang="ru-RU" sz="1400" b="1" i="1" dirty="0">
            <a:ln>
              <a:solidFill>
                <a:srgbClr val="00FFFF"/>
              </a:solidFill>
            </a:ln>
            <a:latin typeface="Book Antiqua" pitchFamily="18" charset="0"/>
          </a:endParaRPr>
        </a:p>
      </dgm:t>
    </dgm:pt>
    <dgm:pt modelId="{216D6C14-872B-4AE7-8B61-C56BCC00E896}" type="parTrans" cxnId="{4616A83A-9230-4DA3-AEDE-5CD72876B8AD}">
      <dgm:prSet/>
      <dgm:spPr/>
      <dgm:t>
        <a:bodyPr/>
        <a:lstStyle/>
        <a:p>
          <a:endParaRPr lang="ru-RU"/>
        </a:p>
      </dgm:t>
    </dgm:pt>
    <dgm:pt modelId="{E8026311-8177-4CA7-88CF-3FB11A758A1B}" type="sibTrans" cxnId="{4616A83A-9230-4DA3-AEDE-5CD72876B8AD}">
      <dgm:prSet/>
      <dgm:spPr/>
      <dgm:t>
        <a:bodyPr/>
        <a:lstStyle/>
        <a:p>
          <a:endParaRPr lang="ru-RU"/>
        </a:p>
      </dgm:t>
    </dgm:pt>
    <dgm:pt modelId="{B152CC09-7B61-4446-A961-1DAA8DC61506}" type="pres">
      <dgm:prSet presAssocID="{9A4FA3C0-0B95-4B00-97B5-4B14B1D20E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B30A93-B8F0-4A3D-868E-18EF784B0430}" type="pres">
      <dgm:prSet presAssocID="{ACBF1EE3-A7CB-463D-9FF9-5BAC10A6CDD5}" presName="root" presStyleCnt="0"/>
      <dgm:spPr/>
    </dgm:pt>
    <dgm:pt modelId="{D019180E-9C17-4269-BD2E-15F3457A3F20}" type="pres">
      <dgm:prSet presAssocID="{ACBF1EE3-A7CB-463D-9FF9-5BAC10A6CDD5}" presName="rootComposite" presStyleCnt="0"/>
      <dgm:spPr/>
    </dgm:pt>
    <dgm:pt modelId="{0C5175CD-CD48-4A34-8206-5E7F2B88B7C0}" type="pres">
      <dgm:prSet presAssocID="{ACBF1EE3-A7CB-463D-9FF9-5BAC10A6CDD5}" presName="rootText" presStyleLbl="node1" presStyleIdx="0" presStyleCnt="1" custScaleX="100491" custScaleY="196752" custLinFactNeighborX="-49" custLinFactNeighborY="10634"/>
      <dgm:spPr/>
      <dgm:t>
        <a:bodyPr/>
        <a:lstStyle/>
        <a:p>
          <a:endParaRPr lang="ru-RU"/>
        </a:p>
      </dgm:t>
    </dgm:pt>
    <dgm:pt modelId="{42BE8422-2137-4155-A8DE-6D686943403F}" type="pres">
      <dgm:prSet presAssocID="{ACBF1EE3-A7CB-463D-9FF9-5BAC10A6CDD5}" presName="rootConnector" presStyleLbl="node1" presStyleIdx="0" presStyleCnt="1"/>
      <dgm:spPr/>
      <dgm:t>
        <a:bodyPr/>
        <a:lstStyle/>
        <a:p>
          <a:endParaRPr lang="ru-RU"/>
        </a:p>
      </dgm:t>
    </dgm:pt>
    <dgm:pt modelId="{EDFF21F0-9949-44F3-8C98-4CAA75D0E474}" type="pres">
      <dgm:prSet presAssocID="{ACBF1EE3-A7CB-463D-9FF9-5BAC10A6CDD5}" presName="childShape" presStyleCnt="0"/>
      <dgm:spPr/>
    </dgm:pt>
  </dgm:ptLst>
  <dgm:cxnLst>
    <dgm:cxn modelId="{0AA80290-1081-48FB-A7FE-B5345B6434E7}" type="presOf" srcId="{ACBF1EE3-A7CB-463D-9FF9-5BAC10A6CDD5}" destId="{0C5175CD-CD48-4A34-8206-5E7F2B88B7C0}" srcOrd="0" destOrd="0" presId="urn:microsoft.com/office/officeart/2005/8/layout/hierarchy3"/>
    <dgm:cxn modelId="{7A0C6BB2-C3EF-45DA-8092-50A5EF598F0D}" type="presOf" srcId="{ACBF1EE3-A7CB-463D-9FF9-5BAC10A6CDD5}" destId="{42BE8422-2137-4155-A8DE-6D686943403F}" srcOrd="1" destOrd="0" presId="urn:microsoft.com/office/officeart/2005/8/layout/hierarchy3"/>
    <dgm:cxn modelId="{4616A83A-9230-4DA3-AEDE-5CD72876B8AD}" srcId="{9A4FA3C0-0B95-4B00-97B5-4B14B1D20EAB}" destId="{ACBF1EE3-A7CB-463D-9FF9-5BAC10A6CDD5}" srcOrd="0" destOrd="0" parTransId="{216D6C14-872B-4AE7-8B61-C56BCC00E896}" sibTransId="{E8026311-8177-4CA7-88CF-3FB11A758A1B}"/>
    <dgm:cxn modelId="{B78C2A36-B662-4F64-BC2B-0CF17BBF8674}" type="presOf" srcId="{9A4FA3C0-0B95-4B00-97B5-4B14B1D20EAB}" destId="{B152CC09-7B61-4446-A961-1DAA8DC61506}" srcOrd="0" destOrd="0" presId="urn:microsoft.com/office/officeart/2005/8/layout/hierarchy3"/>
    <dgm:cxn modelId="{BA4669D8-095D-4414-8C21-3B23DB21069C}" type="presParOf" srcId="{B152CC09-7B61-4446-A961-1DAA8DC61506}" destId="{C1B30A93-B8F0-4A3D-868E-18EF784B0430}" srcOrd="0" destOrd="0" presId="urn:microsoft.com/office/officeart/2005/8/layout/hierarchy3"/>
    <dgm:cxn modelId="{B131389C-EBCD-4244-B815-55DD75D176BE}" type="presParOf" srcId="{C1B30A93-B8F0-4A3D-868E-18EF784B0430}" destId="{D019180E-9C17-4269-BD2E-15F3457A3F20}" srcOrd="0" destOrd="0" presId="urn:microsoft.com/office/officeart/2005/8/layout/hierarchy3"/>
    <dgm:cxn modelId="{A51AD0DF-8C4C-4200-B0FE-0CB4DA077A69}" type="presParOf" srcId="{D019180E-9C17-4269-BD2E-15F3457A3F20}" destId="{0C5175CD-CD48-4A34-8206-5E7F2B88B7C0}" srcOrd="0" destOrd="0" presId="urn:microsoft.com/office/officeart/2005/8/layout/hierarchy3"/>
    <dgm:cxn modelId="{EF64A90E-EFC1-44C4-8347-4AB7975C42CD}" type="presParOf" srcId="{D019180E-9C17-4269-BD2E-15F3457A3F20}" destId="{42BE8422-2137-4155-A8DE-6D686943403F}" srcOrd="1" destOrd="0" presId="urn:microsoft.com/office/officeart/2005/8/layout/hierarchy3"/>
    <dgm:cxn modelId="{83C9F777-1539-4100-AAB3-259F3235D2AA}" type="presParOf" srcId="{C1B30A93-B8F0-4A3D-868E-18EF784B0430}" destId="{EDFF21F0-9949-44F3-8C98-4CAA75D0E4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60673-1946-4411-AFE1-C402DF1AF0D9}">
      <dsp:nvSpPr>
        <dsp:cNvPr id="0" name=""/>
        <dsp:cNvSpPr/>
      </dsp:nvSpPr>
      <dsp:spPr>
        <a:xfrm>
          <a:off x="4055534" y="1373775"/>
          <a:ext cx="3496699" cy="249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66"/>
              </a:lnTo>
              <a:lnTo>
                <a:pt x="3496699" y="170166"/>
              </a:lnTo>
              <a:lnTo>
                <a:pt x="3496699" y="2497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9F2DB-E8E4-4DA0-BD93-2039F2DD6699}">
      <dsp:nvSpPr>
        <dsp:cNvPr id="0" name=""/>
        <dsp:cNvSpPr/>
      </dsp:nvSpPr>
      <dsp:spPr>
        <a:xfrm>
          <a:off x="4055534" y="1373775"/>
          <a:ext cx="2185241" cy="249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66"/>
              </a:lnTo>
              <a:lnTo>
                <a:pt x="2185241" y="170166"/>
              </a:lnTo>
              <a:lnTo>
                <a:pt x="2185241" y="2497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7E577-B1DE-4589-8708-E068A25CF85D}">
      <dsp:nvSpPr>
        <dsp:cNvPr id="0" name=""/>
        <dsp:cNvSpPr/>
      </dsp:nvSpPr>
      <dsp:spPr>
        <a:xfrm>
          <a:off x="4246660" y="4498705"/>
          <a:ext cx="104223" cy="22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28"/>
              </a:lnTo>
              <a:lnTo>
                <a:pt x="104223" y="143828"/>
              </a:lnTo>
              <a:lnTo>
                <a:pt x="104223" y="223366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9D89C-FF52-43A2-A302-1E93055DD0A6}">
      <dsp:nvSpPr>
        <dsp:cNvPr id="0" name=""/>
        <dsp:cNvSpPr/>
      </dsp:nvSpPr>
      <dsp:spPr>
        <a:xfrm>
          <a:off x="4152138" y="3692076"/>
          <a:ext cx="91440" cy="261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888"/>
              </a:lnTo>
              <a:lnTo>
                <a:pt x="94522" y="181888"/>
              </a:lnTo>
              <a:lnTo>
                <a:pt x="94522" y="26142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4EC47-57AB-46F2-9C21-610BB412EDF9}">
      <dsp:nvSpPr>
        <dsp:cNvPr id="0" name=""/>
        <dsp:cNvSpPr/>
      </dsp:nvSpPr>
      <dsp:spPr>
        <a:xfrm>
          <a:off x="4069551" y="2904479"/>
          <a:ext cx="91440" cy="242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855"/>
              </a:lnTo>
              <a:lnTo>
                <a:pt x="128307" y="162855"/>
              </a:lnTo>
              <a:lnTo>
                <a:pt x="128307" y="24239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1FD1D-ECC6-49D8-BAA9-3ACAEA7AD5AE}">
      <dsp:nvSpPr>
        <dsp:cNvPr id="0" name=""/>
        <dsp:cNvSpPr/>
      </dsp:nvSpPr>
      <dsp:spPr>
        <a:xfrm>
          <a:off x="4115271" y="2168683"/>
          <a:ext cx="749708" cy="190594"/>
        </a:xfrm>
        <a:custGeom>
          <a:avLst/>
          <a:gdLst/>
          <a:ahLst/>
          <a:cxnLst/>
          <a:rect l="0" t="0" r="0" b="0"/>
          <a:pathLst>
            <a:path>
              <a:moveTo>
                <a:pt x="749708" y="0"/>
              </a:moveTo>
              <a:lnTo>
                <a:pt x="749708" y="111056"/>
              </a:lnTo>
              <a:lnTo>
                <a:pt x="0" y="111056"/>
              </a:lnTo>
              <a:lnTo>
                <a:pt x="0" y="19059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34297-D63B-497A-9876-D2BB24A9D6C6}">
      <dsp:nvSpPr>
        <dsp:cNvPr id="0" name=""/>
        <dsp:cNvSpPr/>
      </dsp:nvSpPr>
      <dsp:spPr>
        <a:xfrm>
          <a:off x="4055534" y="1373775"/>
          <a:ext cx="809445" cy="249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66"/>
              </a:lnTo>
              <a:lnTo>
                <a:pt x="809445" y="170166"/>
              </a:lnTo>
              <a:lnTo>
                <a:pt x="809445" y="2497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D9C4C-6807-482D-94F3-A095E0A4056E}">
      <dsp:nvSpPr>
        <dsp:cNvPr id="0" name=""/>
        <dsp:cNvSpPr/>
      </dsp:nvSpPr>
      <dsp:spPr>
        <a:xfrm>
          <a:off x="3477670" y="1373775"/>
          <a:ext cx="577863" cy="249705"/>
        </a:xfrm>
        <a:custGeom>
          <a:avLst/>
          <a:gdLst/>
          <a:ahLst/>
          <a:cxnLst/>
          <a:rect l="0" t="0" r="0" b="0"/>
          <a:pathLst>
            <a:path>
              <a:moveTo>
                <a:pt x="577863" y="0"/>
              </a:moveTo>
              <a:lnTo>
                <a:pt x="577863" y="170166"/>
              </a:lnTo>
              <a:lnTo>
                <a:pt x="0" y="170166"/>
              </a:lnTo>
              <a:lnTo>
                <a:pt x="0" y="2497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BFDC8-73DF-47A6-A7BF-682ABBAEF744}">
      <dsp:nvSpPr>
        <dsp:cNvPr id="0" name=""/>
        <dsp:cNvSpPr/>
      </dsp:nvSpPr>
      <dsp:spPr>
        <a:xfrm>
          <a:off x="2072459" y="1373775"/>
          <a:ext cx="1983074" cy="249705"/>
        </a:xfrm>
        <a:custGeom>
          <a:avLst/>
          <a:gdLst/>
          <a:ahLst/>
          <a:cxnLst/>
          <a:rect l="0" t="0" r="0" b="0"/>
          <a:pathLst>
            <a:path>
              <a:moveTo>
                <a:pt x="1983074" y="0"/>
              </a:moveTo>
              <a:lnTo>
                <a:pt x="1983074" y="170166"/>
              </a:lnTo>
              <a:lnTo>
                <a:pt x="0" y="170166"/>
              </a:lnTo>
              <a:lnTo>
                <a:pt x="0" y="2497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FD278-29E6-4CC5-91DD-00B1AA7DC221}">
      <dsp:nvSpPr>
        <dsp:cNvPr id="0" name=""/>
        <dsp:cNvSpPr/>
      </dsp:nvSpPr>
      <dsp:spPr>
        <a:xfrm>
          <a:off x="623375" y="1373775"/>
          <a:ext cx="3432159" cy="249705"/>
        </a:xfrm>
        <a:custGeom>
          <a:avLst/>
          <a:gdLst/>
          <a:ahLst/>
          <a:cxnLst/>
          <a:rect l="0" t="0" r="0" b="0"/>
          <a:pathLst>
            <a:path>
              <a:moveTo>
                <a:pt x="3432159" y="0"/>
              </a:moveTo>
              <a:lnTo>
                <a:pt x="3432159" y="170166"/>
              </a:lnTo>
              <a:lnTo>
                <a:pt x="0" y="170166"/>
              </a:lnTo>
              <a:lnTo>
                <a:pt x="0" y="24970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9701B-0FED-47AD-9220-A15BAAF14DFB}">
      <dsp:nvSpPr>
        <dsp:cNvPr id="0" name=""/>
        <dsp:cNvSpPr/>
      </dsp:nvSpPr>
      <dsp:spPr>
        <a:xfrm>
          <a:off x="4009814" y="578868"/>
          <a:ext cx="91440" cy="249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705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27C53-0D58-4A70-88C7-35BD82E91B0D}">
      <dsp:nvSpPr>
        <dsp:cNvPr id="0" name=""/>
        <dsp:cNvSpPr/>
      </dsp:nvSpPr>
      <dsp:spPr>
        <a:xfrm>
          <a:off x="601413" y="33666"/>
          <a:ext cx="6908242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1BAEFD-6ACE-4F86-9836-E8219604CEAD}">
      <dsp:nvSpPr>
        <dsp:cNvPr id="0" name=""/>
        <dsp:cNvSpPr/>
      </dsp:nvSpPr>
      <dsp:spPr>
        <a:xfrm>
          <a:off x="696811" y="124294"/>
          <a:ext cx="6908242" cy="545202"/>
        </a:xfrm>
        <a:prstGeom prst="roundRect">
          <a:avLst>
            <a:gd name="adj" fmla="val 10000"/>
          </a:avLst>
        </a:prstGeom>
        <a:solidFill>
          <a:srgbClr val="66FF33">
            <a:alpha val="90000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Реагирование на поступившую информацию о проблемах или вопросах, возникших на территории</a:t>
          </a:r>
          <a:endParaRPr lang="ru-RU" sz="1400" b="1" kern="1200" dirty="0"/>
        </a:p>
      </dsp:txBody>
      <dsp:txXfrm>
        <a:off x="712779" y="140262"/>
        <a:ext cx="6876306" cy="513266"/>
      </dsp:txXfrm>
    </dsp:sp>
    <dsp:sp modelId="{73F2C3E6-361F-45BC-97DF-5380BDE5C223}">
      <dsp:nvSpPr>
        <dsp:cNvPr id="0" name=""/>
        <dsp:cNvSpPr/>
      </dsp:nvSpPr>
      <dsp:spPr>
        <a:xfrm>
          <a:off x="994967" y="828573"/>
          <a:ext cx="6121134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A93EE-0276-4C0A-94C5-97FAC2E01103}">
      <dsp:nvSpPr>
        <dsp:cNvPr id="0" name=""/>
        <dsp:cNvSpPr/>
      </dsp:nvSpPr>
      <dsp:spPr>
        <a:xfrm>
          <a:off x="1090365" y="919202"/>
          <a:ext cx="6121134" cy="545202"/>
        </a:xfrm>
        <a:prstGeom prst="roundRect">
          <a:avLst>
            <a:gd name="adj" fmla="val 10000"/>
          </a:avLst>
        </a:prstGeom>
        <a:solidFill>
          <a:srgbClr val="66FF33">
            <a:alpha val="90000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инициативной группы для изучения общественного мнения и дальнейшего взаимодействия</a:t>
          </a:r>
          <a:endParaRPr lang="ru-RU" sz="1400" b="1" kern="1200" dirty="0"/>
        </a:p>
      </dsp:txBody>
      <dsp:txXfrm>
        <a:off x="1106333" y="935170"/>
        <a:ext cx="6089198" cy="513266"/>
      </dsp:txXfrm>
    </dsp:sp>
    <dsp:sp modelId="{97282477-D1FD-4A62-8630-9AB846005AB1}">
      <dsp:nvSpPr>
        <dsp:cNvPr id="0" name=""/>
        <dsp:cNvSpPr/>
      </dsp:nvSpPr>
      <dsp:spPr>
        <a:xfrm>
          <a:off x="3081" y="1623481"/>
          <a:ext cx="1240588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B32B4-8AA8-49E1-A491-E8352B3BAE59}">
      <dsp:nvSpPr>
        <dsp:cNvPr id="0" name=""/>
        <dsp:cNvSpPr/>
      </dsp:nvSpPr>
      <dsp:spPr>
        <a:xfrm>
          <a:off x="98479" y="1714109"/>
          <a:ext cx="1240588" cy="545202"/>
        </a:xfrm>
        <a:prstGeom prst="roundRect">
          <a:avLst>
            <a:gd name="adj" fmla="val 10000"/>
          </a:avLst>
        </a:prstGeom>
        <a:solidFill>
          <a:srgbClr val="FFCC00">
            <a:alpha val="90000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Анкетирование</a:t>
          </a:r>
          <a:endParaRPr lang="ru-RU" sz="1000" b="1" kern="1200" dirty="0"/>
        </a:p>
      </dsp:txBody>
      <dsp:txXfrm>
        <a:off x="114447" y="1730077"/>
        <a:ext cx="1208652" cy="513266"/>
      </dsp:txXfrm>
    </dsp:sp>
    <dsp:sp modelId="{C23738FB-FFE2-4FB8-932A-07B7D4257556}">
      <dsp:nvSpPr>
        <dsp:cNvPr id="0" name=""/>
        <dsp:cNvSpPr/>
      </dsp:nvSpPr>
      <dsp:spPr>
        <a:xfrm>
          <a:off x="1434466" y="1623481"/>
          <a:ext cx="1275987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DB20D-D1BF-409B-BEDE-A0D0AC3D300C}">
      <dsp:nvSpPr>
        <dsp:cNvPr id="0" name=""/>
        <dsp:cNvSpPr/>
      </dsp:nvSpPr>
      <dsp:spPr>
        <a:xfrm>
          <a:off x="1529864" y="1714109"/>
          <a:ext cx="1275987" cy="545202"/>
        </a:xfrm>
        <a:prstGeom prst="roundRect">
          <a:avLst>
            <a:gd name="adj" fmla="val 10000"/>
          </a:avLst>
        </a:prstGeom>
        <a:solidFill>
          <a:srgbClr val="0099FF">
            <a:alpha val="90000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SMS</a:t>
          </a:r>
          <a:r>
            <a:rPr lang="ru-RU" sz="1000" b="1" kern="1200" dirty="0" smtClean="0"/>
            <a:t>-опрос</a:t>
          </a:r>
          <a:endParaRPr lang="ru-RU" sz="1000" b="1" kern="1200" dirty="0"/>
        </a:p>
      </dsp:txBody>
      <dsp:txXfrm>
        <a:off x="1545832" y="1730077"/>
        <a:ext cx="1244051" cy="513266"/>
      </dsp:txXfrm>
    </dsp:sp>
    <dsp:sp modelId="{931A7BB5-0FF5-4FE3-93AC-340EC9D4E782}">
      <dsp:nvSpPr>
        <dsp:cNvPr id="0" name=""/>
        <dsp:cNvSpPr/>
      </dsp:nvSpPr>
      <dsp:spPr>
        <a:xfrm>
          <a:off x="2901250" y="1623481"/>
          <a:ext cx="1152840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997B89-B2CF-421E-98FE-BB7AE62DEAC0}">
      <dsp:nvSpPr>
        <dsp:cNvPr id="0" name=""/>
        <dsp:cNvSpPr/>
      </dsp:nvSpPr>
      <dsp:spPr>
        <a:xfrm>
          <a:off x="2996649" y="1714109"/>
          <a:ext cx="1152840" cy="545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Личный</a:t>
          </a:r>
          <a:r>
            <a:rPr lang="ru-RU" sz="1000" kern="1200" dirty="0" smtClean="0"/>
            <a:t> </a:t>
          </a:r>
          <a:r>
            <a:rPr lang="ru-RU" sz="1000" b="1" kern="1200" dirty="0" smtClean="0"/>
            <a:t>прием</a:t>
          </a:r>
          <a:endParaRPr lang="ru-RU" sz="1000" b="1" kern="1200" dirty="0"/>
        </a:p>
      </dsp:txBody>
      <dsp:txXfrm>
        <a:off x="3012617" y="1730077"/>
        <a:ext cx="1120904" cy="513266"/>
      </dsp:txXfrm>
    </dsp:sp>
    <dsp:sp modelId="{DAAAB7E1-91C0-425B-8B88-DABE2BCD2D39}">
      <dsp:nvSpPr>
        <dsp:cNvPr id="0" name=""/>
        <dsp:cNvSpPr/>
      </dsp:nvSpPr>
      <dsp:spPr>
        <a:xfrm>
          <a:off x="4244888" y="1623481"/>
          <a:ext cx="1240184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9FED3-9293-4937-85F3-2BF6BE61BCCE}">
      <dsp:nvSpPr>
        <dsp:cNvPr id="0" name=""/>
        <dsp:cNvSpPr/>
      </dsp:nvSpPr>
      <dsp:spPr>
        <a:xfrm>
          <a:off x="4340286" y="1714109"/>
          <a:ext cx="1240184" cy="545202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Интернет-голосование</a:t>
          </a:r>
          <a:endParaRPr lang="ru-RU" sz="1000" b="1" kern="1200" dirty="0"/>
        </a:p>
      </dsp:txBody>
      <dsp:txXfrm>
        <a:off x="4356254" y="1730077"/>
        <a:ext cx="1208248" cy="513266"/>
      </dsp:txXfrm>
    </dsp:sp>
    <dsp:sp modelId="{A4D8D544-A03A-418A-841F-2244CDC01C88}">
      <dsp:nvSpPr>
        <dsp:cNvPr id="0" name=""/>
        <dsp:cNvSpPr/>
      </dsp:nvSpPr>
      <dsp:spPr>
        <a:xfrm>
          <a:off x="702482" y="2359277"/>
          <a:ext cx="6825578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9665A-C59B-42ED-A586-F83E79239FED}">
      <dsp:nvSpPr>
        <dsp:cNvPr id="0" name=""/>
        <dsp:cNvSpPr/>
      </dsp:nvSpPr>
      <dsp:spPr>
        <a:xfrm>
          <a:off x="797880" y="2449906"/>
          <a:ext cx="6825578" cy="545202"/>
        </a:xfrm>
        <a:prstGeom prst="roundRect">
          <a:avLst>
            <a:gd name="adj" fmla="val 10000"/>
          </a:avLst>
        </a:prstGeom>
        <a:solidFill>
          <a:srgbClr val="66FF33">
            <a:alpha val="90000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Определение приоритетного мнения населения </a:t>
          </a:r>
          <a:endParaRPr lang="ru-RU" sz="1400" b="1" kern="1200" dirty="0"/>
        </a:p>
      </dsp:txBody>
      <dsp:txXfrm>
        <a:off x="813848" y="2465874"/>
        <a:ext cx="6793642" cy="513266"/>
      </dsp:txXfrm>
    </dsp:sp>
    <dsp:sp modelId="{CF8D6FEA-DDA5-40A9-B911-2C825C993E45}">
      <dsp:nvSpPr>
        <dsp:cNvPr id="0" name=""/>
        <dsp:cNvSpPr/>
      </dsp:nvSpPr>
      <dsp:spPr>
        <a:xfrm>
          <a:off x="1346885" y="3146874"/>
          <a:ext cx="5701946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E01D5-34AA-4AFD-9D01-7C921663D865}">
      <dsp:nvSpPr>
        <dsp:cNvPr id="0" name=""/>
        <dsp:cNvSpPr/>
      </dsp:nvSpPr>
      <dsp:spPr>
        <a:xfrm>
          <a:off x="1442284" y="3237502"/>
          <a:ext cx="5701946" cy="545202"/>
        </a:xfrm>
        <a:prstGeom prst="roundRect">
          <a:avLst>
            <a:gd name="adj" fmla="val 10000"/>
          </a:avLst>
        </a:prstGeom>
        <a:solidFill>
          <a:srgbClr val="66FF33">
            <a:alpha val="90000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Выявление людей, выразивших несогласие с мнением большинства и причин их несогласия</a:t>
          </a:r>
          <a:endParaRPr lang="ru-RU" sz="1400" b="1" kern="1200" dirty="0"/>
        </a:p>
      </dsp:txBody>
      <dsp:txXfrm>
        <a:off x="1458252" y="3253470"/>
        <a:ext cx="5670010" cy="513266"/>
      </dsp:txXfrm>
    </dsp:sp>
    <dsp:sp modelId="{4CCD9A24-7D55-4DFD-B993-4AC1E162DBE8}">
      <dsp:nvSpPr>
        <dsp:cNvPr id="0" name=""/>
        <dsp:cNvSpPr/>
      </dsp:nvSpPr>
      <dsp:spPr>
        <a:xfrm>
          <a:off x="1704881" y="3953503"/>
          <a:ext cx="5083558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A5D91-075E-4107-B70B-D8A201682763}">
      <dsp:nvSpPr>
        <dsp:cNvPr id="0" name=""/>
        <dsp:cNvSpPr/>
      </dsp:nvSpPr>
      <dsp:spPr>
        <a:xfrm>
          <a:off x="1800280" y="4044132"/>
          <a:ext cx="5083558" cy="545202"/>
        </a:xfrm>
        <a:prstGeom prst="roundRect">
          <a:avLst>
            <a:gd name="adj" fmla="val 10000"/>
          </a:avLst>
        </a:prstGeom>
        <a:solidFill>
          <a:srgbClr val="66FF33">
            <a:alpha val="90000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Принятие мер  по  нахождению компромисса  между большинством и меньшинством </a:t>
          </a:r>
          <a:endParaRPr lang="ru-RU" sz="1400" b="1" kern="1200" dirty="0"/>
        </a:p>
      </dsp:txBody>
      <dsp:txXfrm>
        <a:off x="1816248" y="4060100"/>
        <a:ext cx="5051622" cy="513266"/>
      </dsp:txXfrm>
    </dsp:sp>
    <dsp:sp modelId="{D91E4CFF-F257-4209-A9D8-3FB98C923047}">
      <dsp:nvSpPr>
        <dsp:cNvPr id="0" name=""/>
        <dsp:cNvSpPr/>
      </dsp:nvSpPr>
      <dsp:spPr>
        <a:xfrm>
          <a:off x="2349280" y="4722072"/>
          <a:ext cx="4003208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EAA94-474D-456B-A3EC-943EADDD2510}">
      <dsp:nvSpPr>
        <dsp:cNvPr id="0" name=""/>
        <dsp:cNvSpPr/>
      </dsp:nvSpPr>
      <dsp:spPr>
        <a:xfrm>
          <a:off x="2444678" y="4812700"/>
          <a:ext cx="4003208" cy="545202"/>
        </a:xfrm>
        <a:prstGeom prst="roundRect">
          <a:avLst>
            <a:gd name="adj" fmla="val 10000"/>
          </a:avLst>
        </a:prstGeom>
        <a:solidFill>
          <a:srgbClr val="FF3399">
            <a:alpha val="90000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Получение результата после реализации проекта или устранения проблемы</a:t>
          </a:r>
          <a:endParaRPr lang="ru-RU" sz="1400" b="1" kern="1200" dirty="0"/>
        </a:p>
      </dsp:txBody>
      <dsp:txXfrm>
        <a:off x="2460646" y="4828668"/>
        <a:ext cx="3971272" cy="513266"/>
      </dsp:txXfrm>
    </dsp:sp>
    <dsp:sp modelId="{A587B1CD-FBB5-4394-931A-0AC236D281D0}">
      <dsp:nvSpPr>
        <dsp:cNvPr id="0" name=""/>
        <dsp:cNvSpPr/>
      </dsp:nvSpPr>
      <dsp:spPr>
        <a:xfrm>
          <a:off x="5675869" y="1623481"/>
          <a:ext cx="1129813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AA67AF-7A8C-4A5E-BAC2-135016DF3A8C}">
      <dsp:nvSpPr>
        <dsp:cNvPr id="0" name=""/>
        <dsp:cNvSpPr/>
      </dsp:nvSpPr>
      <dsp:spPr>
        <a:xfrm>
          <a:off x="5771267" y="1714109"/>
          <a:ext cx="1129813" cy="545202"/>
        </a:xfrm>
        <a:prstGeom prst="roundRect">
          <a:avLst>
            <a:gd name="adj" fmla="val 10000"/>
          </a:avLst>
        </a:prstGeom>
        <a:solidFill>
          <a:srgbClr val="FF99CC">
            <a:alpha val="89804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Собрания в учреждениях и по месту жительства</a:t>
          </a:r>
          <a:endParaRPr lang="ru-RU" sz="1000" b="1" kern="1200" dirty="0"/>
        </a:p>
      </dsp:txBody>
      <dsp:txXfrm>
        <a:off x="5787235" y="1730077"/>
        <a:ext cx="1097877" cy="513266"/>
      </dsp:txXfrm>
    </dsp:sp>
    <dsp:sp modelId="{E8968924-606A-4A08-8D00-30E593A95C51}">
      <dsp:nvSpPr>
        <dsp:cNvPr id="0" name=""/>
        <dsp:cNvSpPr/>
      </dsp:nvSpPr>
      <dsp:spPr>
        <a:xfrm>
          <a:off x="6996479" y="1623481"/>
          <a:ext cx="1111508" cy="54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5D894-22DF-48C7-B88B-1CB6A1485D5E}">
      <dsp:nvSpPr>
        <dsp:cNvPr id="0" name=""/>
        <dsp:cNvSpPr/>
      </dsp:nvSpPr>
      <dsp:spPr>
        <a:xfrm>
          <a:off x="7091877" y="1714109"/>
          <a:ext cx="1111508" cy="545202"/>
        </a:xfrm>
        <a:prstGeom prst="roundRect">
          <a:avLst>
            <a:gd name="adj" fmla="val 10000"/>
          </a:avLst>
        </a:prstGeom>
        <a:solidFill>
          <a:srgbClr val="FF9966">
            <a:alpha val="89804"/>
          </a:srgb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Собрания членов  ТОС</a:t>
          </a:r>
          <a:endParaRPr lang="ru-RU" sz="1000" b="1" kern="1200" dirty="0"/>
        </a:p>
      </dsp:txBody>
      <dsp:txXfrm>
        <a:off x="7107845" y="1730077"/>
        <a:ext cx="1079572" cy="513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175CD-CD48-4A34-8206-5E7F2B88B7C0}">
      <dsp:nvSpPr>
        <dsp:cNvPr id="0" name=""/>
        <dsp:cNvSpPr/>
      </dsp:nvSpPr>
      <dsp:spPr>
        <a:xfrm>
          <a:off x="5" y="121316"/>
          <a:ext cx="2766370" cy="270814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FF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n>
                <a:solidFill>
                  <a:srgbClr val="00FFFF"/>
                </a:solidFill>
              </a:ln>
              <a:latin typeface="Book Antiqua" pitchFamily="18" charset="0"/>
            </a:rPr>
            <a:t>В Бурлацком народ не закрывается друг от друга и всегда с готовностью откликается не только  на проведение субботников, собраний, встреч. В том и эффективность «обратной связи» с  жителями , что взаимодействие власти и народа имеет много точек соприкосновения. Совместные праздники – отличный повод понять и принять друг друга.</a:t>
          </a:r>
          <a:endParaRPr lang="ru-RU" sz="1400" b="1" i="1" kern="1200" dirty="0">
            <a:ln>
              <a:solidFill>
                <a:srgbClr val="00FFFF"/>
              </a:solidFill>
            </a:ln>
            <a:latin typeface="Book Antiqua" pitchFamily="18" charset="0"/>
          </a:endParaRPr>
        </a:p>
      </dsp:txBody>
      <dsp:txXfrm>
        <a:off x="79324" y="200635"/>
        <a:ext cx="2607732" cy="2549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0.76604</cdr:x>
      <cdr:y>0.39477</cdr:y>
    </cdr:from>
    <cdr:to>
      <cdr:x>1</cdr:x>
      <cdr:y>0.63595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3652" y="14966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8ADC-9E63-4069-B8BD-75A9CAA59F73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A1E44-877A-4A72-959A-22AF8F8A55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FCD7F51-58FD-47A3-9612-E53079C64D92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3852" y="8685256"/>
            <a:ext cx="2967742" cy="45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marL="215900" indent="-211138" algn="r" eaLnBrk="1" hangingPunct="1">
              <a:buSzPct val="100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fld id="{BCA3315D-3B31-433B-B610-2D1FE412BB37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215900" indent="-211138" algn="r" eaLnBrk="1" hangingPunct="1">
                <a:buSzPct val="10000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83852" y="8685257"/>
            <a:ext cx="2970945" cy="455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marL="215900" indent="-211138" algn="r" eaLnBrk="1" hangingPunct="1">
              <a:buSzPct val="100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fld id="{8C82FBAA-4CAA-45CD-8AD5-86A6527274AF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215900" indent="-211138" algn="r" eaLnBrk="1" hangingPunct="1">
                <a:buSzPct val="10000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76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480" y="4343363"/>
            <a:ext cx="5483837" cy="4111050"/>
          </a:xfrm>
          <a:noFill/>
          <a:ln/>
        </p:spPr>
        <p:txBody>
          <a:bodyPr wrap="none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842582-0020-4F3A-8F01-5181D61FE363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3852" y="8685256"/>
            <a:ext cx="2967742" cy="45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marL="215900" indent="-211138" algn="r" eaLnBrk="1" hangingPunct="1">
              <a:buSzPct val="100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fld id="{D48DC5C5-474E-439F-BB6B-90DD5F93109C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215900" indent="-211138" algn="r" eaLnBrk="1" hangingPunct="1">
                <a:buSzPct val="10000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</a:pPr>
              <a:t>10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363"/>
            <a:ext cx="5483837" cy="4111050"/>
          </a:xfrm>
          <a:noFill/>
          <a:ln/>
        </p:spPr>
        <p:txBody>
          <a:bodyPr wrap="none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FB3783-72B4-4B26-8FF0-0D7A0B80759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3852" y="8685256"/>
            <a:ext cx="2967742" cy="45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marL="215900" indent="-211138" algn="r" eaLnBrk="1" hangingPunct="1">
              <a:buSzPct val="100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fld id="{F295F242-7CC4-4F01-B647-49076BAB3A10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215900" indent="-211138" algn="r" eaLnBrk="1" hangingPunct="1">
                <a:buSzPct val="10000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363"/>
            <a:ext cx="5483837" cy="4111050"/>
          </a:xfrm>
          <a:noFill/>
          <a:ln/>
        </p:spPr>
        <p:txBody>
          <a:bodyPr wrap="none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842582-0020-4F3A-8F01-5181D61FE363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3852" y="8685256"/>
            <a:ext cx="2967742" cy="45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marL="215900" indent="-211138" algn="r" eaLnBrk="1" hangingPunct="1">
              <a:buSzPct val="100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fld id="{D48DC5C5-474E-439F-BB6B-90DD5F93109C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215900" indent="-211138" algn="r" eaLnBrk="1" hangingPunct="1">
                <a:buSzPct val="100000"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</a:pPr>
              <a:t>12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363"/>
            <a:ext cx="5483837" cy="4111050"/>
          </a:xfrm>
          <a:noFill/>
          <a:ln/>
        </p:spPr>
        <p:txBody>
          <a:bodyPr wrap="none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3328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6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2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9019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8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4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456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10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20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6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EB806-4206-426A-8319-1A69C1DD9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789B8-D27F-44A0-B9D1-66FB609F0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Ф.И.О.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1381" y="1344614"/>
            <a:ext cx="578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F:\Обратная связь БГО\Доклад на 19.12.2019\Уже использовано\burlatskoe-583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401" y="336430"/>
            <a:ext cx="8424937" cy="631374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66159" y="0"/>
            <a:ext cx="74791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7A1867"/>
              </a:solidFill>
              <a:latin typeface="Arial Black" pitchFamily="34" charset="0"/>
            </a:endParaRPr>
          </a:p>
          <a:p>
            <a:pPr algn="ctr"/>
            <a:r>
              <a:rPr lang="ru-RU" alt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A1867"/>
                </a:solidFill>
                <a:latin typeface="Arial Black" pitchFamily="34" charset="0"/>
              </a:rPr>
              <a:t>Развитие </a:t>
            </a:r>
            <a:br>
              <a:rPr lang="ru-RU" alt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A1867"/>
                </a:solidFill>
                <a:latin typeface="Arial Black" pitchFamily="34" charset="0"/>
              </a:rPr>
            </a:br>
            <a:r>
              <a:rPr lang="ru-RU" alt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A1867"/>
                </a:solidFill>
                <a:latin typeface="Arial Black" pitchFamily="34" charset="0"/>
              </a:rPr>
              <a:t>территориального общественного самоуправления </a:t>
            </a:r>
          </a:p>
          <a:p>
            <a:pPr algn="ctr"/>
            <a:r>
              <a:rPr lang="ru-RU" alt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A1867"/>
                </a:solidFill>
                <a:latin typeface="Arial Black" pitchFamily="34" charset="0"/>
              </a:rPr>
              <a:t>и обеспечение эффективной «обратной связи» с жителями в </a:t>
            </a:r>
            <a:r>
              <a:rPr lang="ru-RU" altLang="ru-RU" b="1" dirty="0" err="1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A1867"/>
                </a:solidFill>
                <a:latin typeface="Arial Black" pitchFamily="34" charset="0"/>
              </a:rPr>
              <a:t>Благодарненском</a:t>
            </a:r>
            <a:r>
              <a:rPr lang="ru-RU" alt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A1867"/>
                </a:solidFill>
                <a:latin typeface="Arial Black" pitchFamily="34" charset="0"/>
              </a:rPr>
              <a:t> городском округе </a:t>
            </a:r>
            <a:br>
              <a:rPr lang="ru-RU" alt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A1867"/>
                </a:solidFill>
                <a:latin typeface="Arial Black" pitchFamily="34" charset="0"/>
              </a:rPr>
            </a:br>
            <a:r>
              <a:rPr lang="ru-RU" altLang="ru-RU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A1867"/>
                </a:solidFill>
                <a:latin typeface="Arial Black" pitchFamily="34" charset="0"/>
              </a:rPr>
              <a:t>на примере села Бурлацкое</a:t>
            </a:r>
            <a:endParaRPr lang="ru-RU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7A1867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24287" y="112144"/>
            <a:ext cx="4649638" cy="577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000" b="1" i="1" u="sng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j-lt"/>
                <a:ea typeface="宋体" charset="-122"/>
              </a:rPr>
              <a:t>Собрания  граждан</a:t>
            </a:r>
            <a:endParaRPr lang="ru-RU" sz="3000" b="1" i="1" u="sng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j-lt"/>
              <a:ea typeface="宋体" charset="-122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8435975" cy="568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8138" algn="ctr" eaLnBrk="1" hangingPunct="1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7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646613" y="1600200"/>
            <a:ext cx="403860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8138" eaLnBrk="1" hangingPunct="1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1400">
              <a:solidFill>
                <a:srgbClr val="FFFFFF"/>
              </a:solidFill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812" y="4334775"/>
            <a:ext cx="2950230" cy="2212673"/>
          </a:xfrm>
          <a:prstGeom prst="rect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559359" y="4762321"/>
            <a:ext cx="2632901" cy="1909986"/>
          </a:xfrm>
          <a:prstGeom prst="rect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525" y="2713226"/>
            <a:ext cx="2656935" cy="1991327"/>
          </a:xfrm>
          <a:prstGeom prst="rect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5" name="Picture 9" descr="F:\Обратная связь\Фото\07-04-2019_07-48-16\IMG-20181127-WA0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1711" y="2161732"/>
            <a:ext cx="2836236" cy="2127177"/>
          </a:xfrm>
          <a:prstGeom prst="rect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7" name="Picture 11" descr="F:\Обратная связь\Фото\IMG-20180721-WA0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2098" y="155276"/>
            <a:ext cx="2633932" cy="1975449"/>
          </a:xfrm>
          <a:prstGeom prst="rect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899" name="Picture 11" descr="F:\Новая папка (3)\День соседей - 2017\DSC_02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970" y="749356"/>
            <a:ext cx="2884213" cy="1917694"/>
          </a:xfrm>
          <a:prstGeom prst="rect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2581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391509" y="534838"/>
            <a:ext cx="3293704" cy="552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000" b="1" i="1" dirty="0">
                <a:solidFill>
                  <a:srgbClr val="FFFFFF"/>
                </a:solidFill>
                <a:ea typeface="宋体" charset="-122"/>
              </a:rPr>
              <a:t>              </a:t>
            </a:r>
            <a:r>
              <a:rPr lang="ru-RU" sz="3000" b="1" i="1" dirty="0">
                <a:solidFill>
                  <a:srgbClr val="FFC000"/>
                </a:solidFill>
                <a:ea typeface="宋体" charset="-122"/>
              </a:rPr>
              <a:t>Собрания граждан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435975" cy="5141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8138" eaLnBrk="1" hangingPunct="1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1400">
              <a:solidFill>
                <a:srgbClr val="FFFFFF"/>
              </a:solidFill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856662" cy="492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8138" algn="r" eaLnBrk="1" hangingPunct="1">
              <a:lnSpc>
                <a:spcPts val="1000"/>
              </a:lnSpc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400" b="1" dirty="0" smtClean="0">
                <a:solidFill>
                  <a:srgbClr val="FFC000"/>
                </a:solidFill>
              </a:rPr>
              <a:t>.</a:t>
            </a:r>
            <a:endParaRPr lang="ru-RU" altLang="ru-RU" sz="1400" b="1" dirty="0">
              <a:solidFill>
                <a:srgbClr val="FFC000"/>
              </a:solidFill>
            </a:endParaRP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667" y="4451368"/>
            <a:ext cx="2592288" cy="1944216"/>
          </a:xfrm>
          <a:prstGeom prst="wedgeRoundRectCallout">
            <a:avLst/>
          </a:prstGeom>
          <a:ln w="190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71" y="4631030"/>
            <a:ext cx="2713293" cy="2034970"/>
          </a:xfrm>
          <a:prstGeom prst="flowChartPunchedTape">
            <a:avLst/>
          </a:prstGeom>
          <a:ln w="190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267" y="2365769"/>
            <a:ext cx="2784812" cy="2088232"/>
          </a:xfrm>
          <a:prstGeom prst="foldedCorner">
            <a:avLst/>
          </a:prstGeom>
          <a:ln w="19050">
            <a:solidFill>
              <a:srgbClr val="FFC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509" y="3629513"/>
            <a:ext cx="2835617" cy="2126713"/>
          </a:xfrm>
          <a:prstGeom prst="roundRect">
            <a:avLst/>
          </a:prstGeom>
          <a:ln w="19050">
            <a:solidFill>
              <a:srgbClr val="FFC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 descr="F:\Обратная связь\Фото\IMG-20180816-WA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6022" y="1076709"/>
            <a:ext cx="2520280" cy="1890210"/>
          </a:xfrm>
          <a:prstGeom prst="flowChartDelay">
            <a:avLst/>
          </a:prstGeom>
          <a:solidFill>
            <a:srgbClr val="FFFFFF">
              <a:shade val="85000"/>
            </a:srgbClr>
          </a:solidFill>
          <a:ln w="1905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272582" y="1668390"/>
            <a:ext cx="2304256" cy="252376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   </a:t>
            </a:r>
            <a:r>
              <a:rPr lang="ru-RU" sz="1200" dirty="0">
                <a:ln>
                  <a:solidFill>
                    <a:srgbClr val="7030A0"/>
                  </a:solidFill>
                </a:ln>
              </a:rPr>
              <a:t>На собраниях  жителей села обсуждаются все волнующие граждан вопросы , иногда происходят очень горячие  споры, но всегда  важно услышать друг друга, проявив уважение к мнению каждого участника! Это  -  залог того, чтобы «обратная связь» действовала успешно! </a:t>
            </a:r>
          </a:p>
        </p:txBody>
      </p:sp>
      <p:pic>
        <p:nvPicPr>
          <p:cNvPr id="2" name="Picture 12" descr="F:\Обратная связь\Фото\IMG-20180712-WA00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816" y="148504"/>
            <a:ext cx="2700469" cy="2025352"/>
          </a:xfrm>
          <a:prstGeom prst="wedgeEllipseCallout">
            <a:avLst/>
          </a:prstGeom>
          <a:ln>
            <a:solidFill>
              <a:srgbClr val="FFC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2581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597981" y="112144"/>
            <a:ext cx="5797118" cy="577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000" b="1" i="1" u="sng" dirty="0" smtClean="0">
                <a:solidFill>
                  <a:srgbClr val="1F148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宋体" charset="-122"/>
              </a:rPr>
              <a:t>Собрания  граждан</a:t>
            </a:r>
            <a:endParaRPr lang="ru-RU" sz="3000" b="1" i="1" u="sng" dirty="0">
              <a:solidFill>
                <a:srgbClr val="1F148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  <a:ea typeface="宋体" charset="-122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8435975" cy="568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8138" algn="ctr" eaLnBrk="1" hangingPunct="1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7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646613" y="1600200"/>
            <a:ext cx="403860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8138" eaLnBrk="1" hangingPunct="1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1400">
              <a:solidFill>
                <a:srgbClr val="FFFFFF"/>
              </a:solidFill>
            </a:endParaRPr>
          </a:p>
        </p:txBody>
      </p:sp>
      <p:pic>
        <p:nvPicPr>
          <p:cNvPr id="11" name="Picture 2" descr="F:\Новая папка (3)\Местная инициатива\2020\Собрания\10 - 12.07.2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987" y="656860"/>
            <a:ext cx="3852908" cy="3116867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12" name="Picture 3" descr="F:\Новая папка (3)\Местная инициатива\2020\Собрания\9 - 11.07.2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36" y="3613212"/>
            <a:ext cx="3906175" cy="2929632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13" name="Picture 5" descr="F:\Новая папка (3)\Местная инициатива\2020\Собрания\11 - 13.07.2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8531" y="674705"/>
            <a:ext cx="4024545" cy="3018408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14" name="Picture 4" descr="F:\Новая папка (3)\Местная инициатива\2020\Собрания\8 - 10.07.2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643020" y="3614351"/>
            <a:ext cx="4128117" cy="2901306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ransition advTm="2581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:\Все Фото\Субботники\Фото субботника 1\IMG-20180924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996952"/>
            <a:ext cx="2053244" cy="1542011"/>
          </a:xfrm>
          <a:prstGeom prst="hexagon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389" name="Picture 5" descr="E:\Все Фото\Субботники\Фото субботника 1\IMG-20180924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2400267" cy="1800200"/>
          </a:xfrm>
          <a:prstGeom prst="hexagon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0" name="Picture 6" descr="E:\Все Фото\Субботники\Фото субботника 2\IMG_20180928_11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01208"/>
            <a:ext cx="2016224" cy="1368152"/>
          </a:xfrm>
          <a:prstGeom prst="hexagon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391" name="Picture 7" descr="E:\Все Фото\Субботники\Фото субботника 2\IMG-20180928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7723" y="2780928"/>
            <a:ext cx="2496277" cy="1872208"/>
          </a:xfrm>
          <a:prstGeom prst="hexagon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392" name="Picture 8" descr="E:\Все Фото\Субботники\Фото субботника 2\IMG-20181002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750" y="1459268"/>
            <a:ext cx="1584176" cy="1988840"/>
          </a:xfrm>
          <a:prstGeom prst="hexagon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393" name="Picture 9" descr="E:\Все Фото\Субботники\IMG_20180928_085114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941168"/>
            <a:ext cx="2779801" cy="1563638"/>
          </a:xfrm>
          <a:prstGeom prst="hexagon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394" name="Picture 10" descr="F:\Обратная связь\Фото\IMG_20181019_1019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628800"/>
            <a:ext cx="1800200" cy="2400267"/>
          </a:xfrm>
          <a:prstGeom prst="hexagon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6395" name="Picture 11" descr="F:\Обратная связь\Фото\IMG-20180717-WA00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3501008"/>
            <a:ext cx="2594248" cy="1945686"/>
          </a:xfrm>
          <a:prstGeom prst="hexagon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397" name="Picture 13" descr="F:\Новая папка (3)\Местная инициатива\2017\Фото субботник 05.11.2017\IMG-20171105-WA00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869160"/>
            <a:ext cx="2713504" cy="1876583"/>
          </a:xfrm>
          <a:prstGeom prst="hexagon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35852" name="Овал 13"/>
          <p:cNvSpPr>
            <a:spLocks noChangeArrowheads="1"/>
          </p:cNvSpPr>
          <p:nvPr/>
        </p:nvSpPr>
        <p:spPr bwMode="auto">
          <a:xfrm>
            <a:off x="250825" y="115888"/>
            <a:ext cx="8713788" cy="1479999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Жители села Бурлацкое всегда активно откликаются на все проводимые общественные мероприятия, сами инициируют их, участвуя в осуществлении местного самоуправления  как индивидуально, так и через ТОС «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Бурлацкий».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СУББОТНИКИ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/>
              <a:t> </a:t>
            </a:r>
          </a:p>
        </p:txBody>
      </p:sp>
      <p:sp>
        <p:nvSpPr>
          <p:cNvPr id="35853" name="Молния 24"/>
          <p:cNvSpPr>
            <a:spLocks noChangeArrowheads="1"/>
          </p:cNvSpPr>
          <p:nvPr/>
        </p:nvSpPr>
        <p:spPr bwMode="auto">
          <a:xfrm>
            <a:off x="971549" y="549275"/>
            <a:ext cx="1133295" cy="1460680"/>
          </a:xfrm>
          <a:prstGeom prst="lightningBolt">
            <a:avLst/>
          </a:prstGeom>
          <a:solidFill>
            <a:srgbClr val="61DD2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cxnSp>
        <p:nvCxnSpPr>
          <p:cNvPr id="35854" name="Прямая со стрелкой 26"/>
          <p:cNvCxnSpPr>
            <a:cxnSpLocks noChangeShapeType="1"/>
          </p:cNvCxnSpPr>
          <p:nvPr/>
        </p:nvCxnSpPr>
        <p:spPr bwMode="auto">
          <a:xfrm flipH="1">
            <a:off x="4994694" y="715992"/>
            <a:ext cx="3303918" cy="1449238"/>
          </a:xfrm>
          <a:prstGeom prst="straightConnector1">
            <a:avLst/>
          </a:prstGeom>
          <a:noFill/>
          <a:ln w="28575" algn="ctr">
            <a:solidFill>
              <a:srgbClr val="5DC927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Tm="2581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8794" y="319178"/>
            <a:ext cx="5779697" cy="1466489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1800" b="1" u="sng" dirty="0" smtClean="0">
                <a:solidFill>
                  <a:srgbClr val="61DD23"/>
                </a:solidFill>
                <a:latin typeface="Franklin Gothic Medium" pitchFamily="34" charset="0"/>
                <a:ea typeface="Batang" pitchFamily="18" charset="-127"/>
                <a:cs typeface="Consolas" pitchFamily="49" charset="0"/>
              </a:rPr>
              <a:t>МАССОВЫЕ ШЕСТВИЯ</a:t>
            </a:r>
            <a:r>
              <a:rPr lang="ru-RU" sz="1800" b="1" dirty="0" smtClean="0">
                <a:solidFill>
                  <a:srgbClr val="61DD23"/>
                </a:solidFill>
                <a:latin typeface="Franklin Gothic Medium" pitchFamily="34" charset="0"/>
                <a:ea typeface="Batang" pitchFamily="18" charset="-127"/>
                <a:cs typeface="Consolas" pitchFamily="49" charset="0"/>
              </a:rPr>
              <a:t>.  С  </a:t>
            </a:r>
            <a:r>
              <a:rPr lang="ru-RU" sz="1800" b="1" cap="none" dirty="0" smtClean="0">
                <a:solidFill>
                  <a:srgbClr val="61DD23"/>
                </a:solidFill>
                <a:latin typeface="Franklin Gothic Medium" pitchFamily="34" charset="0"/>
                <a:ea typeface="Batang" pitchFamily="18" charset="-127"/>
                <a:cs typeface="Consolas" pitchFamily="49" charset="0"/>
              </a:rPr>
              <a:t>2015 года в селе  возродилась славная традиция массовых шествий, приуроченных к празднованию Дня Победы, Дня скорби 22 июня. В авангарде  - всегда Бессмертный полк  односельчан, погибших на фронтах и умерших после 1945 года  участников  Великой Отечественной войны.</a:t>
            </a:r>
          </a:p>
        </p:txBody>
      </p:sp>
      <p:pic>
        <p:nvPicPr>
          <p:cNvPr id="18436" name="Picture 4" descr="F:\Обратная связь\Конкурс 2016\Фото\DSC03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698" y="1925857"/>
            <a:ext cx="4527602" cy="2542626"/>
          </a:xfrm>
          <a:prstGeom prst="roundRect">
            <a:avLst>
              <a:gd name="adj" fmla="val 16667"/>
            </a:avLst>
          </a:prstGeom>
          <a:ln w="19050">
            <a:solidFill>
              <a:srgbClr val="61DD2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8" name="Picture 6" descr="https://i.mycdn.me/image?id=834993665173&amp;t=3&amp;plc=WEB&amp;tkn=*UAWS1wb_TxMYjjeS7MdK9-89H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660" y="4218317"/>
            <a:ext cx="4039001" cy="2501660"/>
          </a:xfrm>
          <a:prstGeom prst="roundRect">
            <a:avLst>
              <a:gd name="adj" fmla="val 16667"/>
            </a:avLst>
          </a:prstGeom>
          <a:ln w="19050">
            <a:solidFill>
              <a:srgbClr val="61DD2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7" descr="F:\Обратная связь\Фото\IMG-20180428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945" y="443013"/>
            <a:ext cx="2818538" cy="3758051"/>
          </a:xfrm>
          <a:prstGeom prst="roundRect">
            <a:avLst>
              <a:gd name="adj" fmla="val 16667"/>
            </a:avLst>
          </a:prstGeom>
          <a:ln w="19050">
            <a:solidFill>
              <a:srgbClr val="61DD2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admin\AppData\Local\Temp\IMG_20191129_133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101" y="4162245"/>
            <a:ext cx="3329797" cy="2497348"/>
          </a:xfrm>
          <a:prstGeom prst="roundRect">
            <a:avLst/>
          </a:prstGeom>
          <a:noFill/>
          <a:ln w="19050">
            <a:solidFill>
              <a:srgbClr val="61DD23"/>
            </a:solidFill>
          </a:ln>
        </p:spPr>
      </p:pic>
    </p:spTree>
  </p:cSld>
  <p:clrMapOvr>
    <a:masterClrMapping/>
  </p:clrMapOvr>
  <p:transition advTm="2581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Схема 27"/>
          <p:cNvGraphicFramePr/>
          <p:nvPr/>
        </p:nvGraphicFramePr>
        <p:xfrm>
          <a:off x="3295290" y="0"/>
          <a:ext cx="2769079" cy="282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F:\Обратная связь БГО\Доклад на 19.12.2019\Встреча губернатор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0785" y="2913369"/>
            <a:ext cx="2769079" cy="3738113"/>
          </a:xfrm>
          <a:prstGeom prst="snip2SameRect">
            <a:avLst/>
          </a:prstGeom>
          <a:noFill/>
          <a:ln w="38100">
            <a:solidFill>
              <a:srgbClr val="1F148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075" name="Picture 3" descr="F:\Обратная связь БГО\Доклад на 19.12.2019\Празд.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0" y="4321834"/>
            <a:ext cx="3114136" cy="2536165"/>
          </a:xfrm>
          <a:prstGeom prst="snip2SameRect">
            <a:avLst/>
          </a:prstGeom>
          <a:noFill/>
          <a:ln w="38100">
            <a:solidFill>
              <a:srgbClr val="1F148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078" name="Picture 6" descr="F:\Обратная связь БГО\Доклад на 19.12.2019\Празд.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1019" y="2398143"/>
            <a:ext cx="2932981" cy="2286000"/>
          </a:xfrm>
          <a:prstGeom prst="snip2SameRect">
            <a:avLst>
              <a:gd name="adj1" fmla="val 16667"/>
              <a:gd name="adj2" fmla="val 0"/>
            </a:avLst>
          </a:prstGeom>
          <a:noFill/>
          <a:ln w="38100">
            <a:solidFill>
              <a:srgbClr val="1F148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079" name="Picture 7" descr="F:\Обратная связь БГО\Доклад на 19.12.2019\Празд.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3122762" cy="2225615"/>
          </a:xfrm>
          <a:prstGeom prst="snip2SameRect">
            <a:avLst/>
          </a:prstGeom>
          <a:noFill/>
          <a:ln w="38100">
            <a:solidFill>
              <a:srgbClr val="1F148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19" descr="E:\Все Фото\Открытие\Юбилей\EVC_069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148981"/>
            <a:ext cx="3096883" cy="2241864"/>
          </a:xfrm>
          <a:prstGeom prst="snip2SameRect">
            <a:avLst/>
          </a:prstGeom>
          <a:ln w="38100">
            <a:solidFill>
              <a:srgbClr val="1F148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3" name="Picture 3" descr="F:\Обратная связь БГО\Доклад на 19.12.2019\Уже использовано\Празд.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11019" y="0"/>
            <a:ext cx="2932981" cy="2380891"/>
          </a:xfrm>
          <a:prstGeom prst="snip2SameRect">
            <a:avLst/>
          </a:prstGeom>
          <a:noFill/>
          <a:ln w="38100">
            <a:solidFill>
              <a:srgbClr val="1F148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4" name="Picture 2" descr="F:\Обратная связь БГО\Доклад на 19.12.2019\Уже использовано\Празд.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1890" y="4692770"/>
            <a:ext cx="3012110" cy="2165230"/>
          </a:xfrm>
          <a:prstGeom prst="snip2SameRect">
            <a:avLst/>
          </a:prstGeom>
          <a:noFill/>
          <a:ln w="38100">
            <a:solidFill>
              <a:srgbClr val="1F148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advTm="2581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62309" y="267419"/>
            <a:ext cx="3398808" cy="6038489"/>
          </a:xfrm>
          <a:solidFill>
            <a:schemeClr val="bg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indent="360000" algn="ctr">
              <a:defRPr/>
            </a:pPr>
            <a:r>
              <a:rPr lang="ru-RU" sz="14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      С 2017 года село Бурлацкое активно и успешно участвует в программе поддержки проектов, основанных на </a:t>
            </a:r>
            <a:r>
              <a:rPr lang="de-DE" sz="1600" b="1" i="1" spc="100" dirty="0" err="1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местных</a:t>
            </a:r>
            <a:r>
              <a:rPr lang="de-DE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b="1" i="1" spc="100" dirty="0" err="1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инициатив</a:t>
            </a: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ах. </a:t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      Уже благоустроена полноценная зона отдыха, полюбившаяся жителям села: с фонтаном, детской игровой площадкой, малыми архитектурными формами и обилием клумб и зеленых насаждений. </a:t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Отремонтировано здание Дома культуры – внутри и снаружи. </a:t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Ремонтируются дороги. </a:t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Устанавливаются детские площадки.  </a:t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На 2020 год запланирован ремонт стадиона и благоустройство прилегающей территории. </a:t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>И в трудах ТОС вместе с территориальным отделом – главные вдохновители всех созидательных моментов.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5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i="1" spc="100" dirty="0" smtClean="0">
                <a:solidFill>
                  <a:srgbClr val="1F148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spc="100" dirty="0" smtClean="0">
              <a:solidFill>
                <a:srgbClr val="1F14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Рисунок 19"/>
          <p:cNvSpPr>
            <a:spLocks noGrp="1"/>
          </p:cNvSpPr>
          <p:nvPr>
            <p:ph type="pic" idx="1"/>
          </p:nvPr>
        </p:nvSpPr>
        <p:spPr/>
      </p:sp>
      <p:sp>
        <p:nvSpPr>
          <p:cNvPr id="39940" name="Содержимое 8"/>
          <p:cNvSpPr>
            <a:spLocks noGrp="1"/>
          </p:cNvSpPr>
          <p:nvPr>
            <p:ph sz="half" idx="4294967295"/>
          </p:nvPr>
        </p:nvSpPr>
        <p:spPr>
          <a:xfrm>
            <a:off x="4157932" y="1989138"/>
            <a:ext cx="4986068" cy="4679950"/>
          </a:xfrm>
        </p:spPr>
        <p:txBody>
          <a:bodyPr/>
          <a:lstStyle/>
          <a:p>
            <a:pPr marL="0" indent="0"/>
            <a:endParaRPr lang="ru-RU" altLang="ru-RU" sz="1600" dirty="0" smtClean="0"/>
          </a:p>
          <a:p>
            <a:pPr marL="0" indent="0"/>
            <a:endParaRPr lang="ru-RU" altLang="ru-RU" sz="1600" dirty="0" smtClean="0"/>
          </a:p>
          <a:p>
            <a:pPr marL="0" indent="0"/>
            <a:endParaRPr lang="ru-RU" altLang="ru-RU" sz="1600" dirty="0" smtClean="0"/>
          </a:p>
          <a:p>
            <a:pPr marL="0" indent="0"/>
            <a:endParaRPr lang="ru-RU" altLang="ru-RU" sz="1600" dirty="0" smtClean="0"/>
          </a:p>
          <a:p>
            <a:pPr marL="0" indent="0"/>
            <a:endParaRPr lang="ru-RU" altLang="ru-RU" sz="1600" dirty="0" smtClean="0"/>
          </a:p>
          <a:p>
            <a:pPr marL="0" indent="0">
              <a:buNone/>
            </a:pPr>
            <a:endParaRPr lang="ru-RU" altLang="ru-RU" sz="1600" dirty="0" smtClean="0"/>
          </a:p>
        </p:txBody>
      </p:sp>
      <p:pic>
        <p:nvPicPr>
          <p:cNvPr id="44041" name="Picture 9" descr="F:\Новая папка (3)\Местная инициатива\2017\Фото первоначальное\20170406_11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288" y="586458"/>
            <a:ext cx="1883701" cy="1224136"/>
          </a:xfrm>
          <a:prstGeom prst="rect">
            <a:avLst/>
          </a:prstGeom>
          <a:noFill/>
          <a:ln w="57150">
            <a:solidFill>
              <a:srgbClr val="9F2184"/>
            </a:solidFill>
          </a:ln>
        </p:spPr>
      </p:pic>
      <p:pic>
        <p:nvPicPr>
          <p:cNvPr id="4" name="Picture 14" descr="C:\Users\admin\Downloads\IMG_20180918_151837_resized_20190510_113247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608" y="4675517"/>
            <a:ext cx="1493624" cy="1297372"/>
          </a:xfrm>
          <a:prstGeom prst="rect">
            <a:avLst/>
          </a:prstGeom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5" descr="C:\Users\admin\Downloads\IMG-20180522-WA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914" y="4658264"/>
            <a:ext cx="1687939" cy="1268083"/>
          </a:xfrm>
          <a:prstGeom prst="rect">
            <a:avLst/>
          </a:prstGeom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50" name="Picture 18" descr="F:\Обратная связь\Конкурс 2016\Бурлацкое фото\IMG_00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832" y="2363638"/>
            <a:ext cx="1876245" cy="1328468"/>
          </a:xfrm>
          <a:prstGeom prst="rect">
            <a:avLst/>
          </a:prstGeom>
          <a:noFill/>
          <a:ln w="57150">
            <a:solidFill>
              <a:srgbClr val="27179D"/>
            </a:solidFill>
          </a:ln>
        </p:spPr>
      </p:pic>
      <p:pic>
        <p:nvPicPr>
          <p:cNvPr id="44051" name="Picture 19" descr="F:\Обратная связь\Фото\IMG_20181207_110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8923" y="2191109"/>
            <a:ext cx="2479950" cy="1483744"/>
          </a:xfrm>
          <a:prstGeom prst="rect">
            <a:avLst/>
          </a:prstGeom>
          <a:noFill/>
          <a:ln w="57150">
            <a:solidFill>
              <a:srgbClr val="27179D"/>
            </a:solidFill>
          </a:ln>
        </p:spPr>
      </p:pic>
      <p:sp>
        <p:nvSpPr>
          <p:cNvPr id="39953" name="Стрелка вправо 19"/>
          <p:cNvSpPr>
            <a:spLocks noChangeArrowheads="1"/>
          </p:cNvSpPr>
          <p:nvPr/>
        </p:nvSpPr>
        <p:spPr bwMode="auto">
          <a:xfrm>
            <a:off x="6083360" y="2825121"/>
            <a:ext cx="690563" cy="288925"/>
          </a:xfrm>
          <a:prstGeom prst="rightArrow">
            <a:avLst>
              <a:gd name="adj1" fmla="val 50000"/>
              <a:gd name="adj2" fmla="val 4986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44053" name="Picture 21" descr="F:\Обратная связь\Фото\20170726_183735_resiz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8140" y="4347712"/>
            <a:ext cx="1246921" cy="188055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44054" name="Picture 22" descr="F:\Обратная связь\Фото\20180529_1044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9238" y="277255"/>
            <a:ext cx="2475970" cy="1525666"/>
          </a:xfrm>
          <a:prstGeom prst="rect">
            <a:avLst/>
          </a:prstGeom>
          <a:noFill/>
          <a:ln w="57150">
            <a:solidFill>
              <a:srgbClr val="9F2184"/>
            </a:solidFill>
          </a:ln>
        </p:spPr>
      </p:pic>
      <p:sp>
        <p:nvSpPr>
          <p:cNvPr id="22" name="Стрелка вправо 21"/>
          <p:cNvSpPr/>
          <p:nvPr/>
        </p:nvSpPr>
        <p:spPr>
          <a:xfrm>
            <a:off x="5926347" y="897147"/>
            <a:ext cx="741871" cy="362310"/>
          </a:xfrm>
          <a:prstGeom prst="rightArrow">
            <a:avLst/>
          </a:prstGeom>
          <a:solidFill>
            <a:srgbClr val="9F21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581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endParaRPr lang="ru-RU" altLang="ru-RU" sz="1200" smtClean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73768" y="336430"/>
            <a:ext cx="7483303" cy="4451230"/>
          </a:xfrm>
        </p:spPr>
        <p:txBody>
          <a:bodyPr>
            <a:normAutofit fontScale="92500" lnSpcReduction="20000"/>
          </a:bodyPr>
          <a:lstStyle/>
          <a:p>
            <a:pPr lvl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</a:t>
            </a: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Обратная связь</a:t>
            </a: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Andale Sans UI"/>
                <a:cs typeface="Times New Roman" pitchFamily="18" charset="0"/>
              </a:rPr>
              <a:t> —</a:t>
            </a: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это, выражаясь техническим языком, пропорциональность входящего сигнала выходящему импульсу.     </a:t>
            </a:r>
            <a:endParaRPr lang="ru-RU" altLang="ja-JP" sz="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Применимо к взаимоотношениям людей можно говорить о том, что любой наш поступок порождает эквивалентный ответ с внешней стороны. </a:t>
            </a:r>
            <a:endParaRPr lang="ru-RU" altLang="ja-JP" sz="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Власть, которая стремится к открытости и налаживанию доверительных отношений с населением, должна выстраивать систему публичной работы. </a:t>
            </a:r>
            <a:endParaRPr lang="ru-RU" altLang="ja-JP" sz="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Ежедневно мы  направляем свои силы на решение обозначенных жителями всех вопросов: как острых, так и рассчитанных на перспективу.  </a:t>
            </a:r>
            <a:endParaRPr lang="ru-RU" altLang="ja-JP" sz="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 Мы стараемся дойти до каждого человека и отработать проблему до получения положительного результата. </a:t>
            </a:r>
            <a:endParaRPr lang="ru-RU" altLang="ja-JP" sz="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 Полезность власти состоит в том, чтобы при решении любых вопросов учитывалось мнение граждан, чтобы люди видели и чувствовали заботу о себе.</a:t>
            </a:r>
            <a:endParaRPr lang="ru-RU" altLang="ja-JP" sz="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          Самое главное,  не отрываться от народа, а быть внутри него. Это залог успешной </a:t>
            </a: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Andale Sans UI"/>
                <a:cs typeface="Times New Roman" pitchFamily="18" charset="0"/>
              </a:rPr>
              <a:t>«</a:t>
            </a: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обратной связи</a:t>
            </a: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Andale Sans UI"/>
                <a:cs typeface="Times New Roman" pitchFamily="18" charset="0"/>
              </a:rPr>
              <a:t>»</a:t>
            </a:r>
            <a:r>
              <a:rPr lang="ru-RU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, а, значит, и развития территории для комфортного проживания в нем людей. </a:t>
            </a:r>
          </a:p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55246" y="74711"/>
            <a:ext cx="633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     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035" y="4770408"/>
            <a:ext cx="792767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iama Nueva" pitchFamily="2" charset="-52"/>
              </a:rPr>
              <a:t>  </a:t>
            </a:r>
            <a:br>
              <a:rPr lang="ru-RU" b="1" dirty="0" smtClean="0">
                <a:latin typeface="Miama Nueva" pitchFamily="2" charset="-52"/>
              </a:rPr>
            </a:br>
            <a:endParaRPr lang="ru-RU" altLang="ja-JP" sz="25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руглая лента лицом вниз 18"/>
          <p:cNvSpPr/>
          <p:nvPr/>
        </p:nvSpPr>
        <p:spPr>
          <a:xfrm>
            <a:off x="396815" y="4537494"/>
            <a:ext cx="7548113" cy="1017745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БЛАГОДАРЮ  </a:t>
            </a:r>
          </a:p>
          <a:p>
            <a:pPr lvl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ЗА    ВНИМАНИЕ!</a:t>
            </a:r>
            <a:endParaRPr lang="ru-RU" altLang="ja-JP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Tm="2581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796" y="189780"/>
            <a:ext cx="2595911" cy="272594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1" descr="F:\Обратная связь БГО\Доклад на 19.12.2019\Бл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1729" y="448576"/>
            <a:ext cx="2497901" cy="1656272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F:\Обратная связь БГО\Доклад на 19.12.2019\Бл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83146" y="3264601"/>
            <a:ext cx="2950234" cy="2618614"/>
          </a:xfrm>
          <a:prstGeom prst="hexagon">
            <a:avLst/>
          </a:prstGeom>
          <a:noFill/>
        </p:spPr>
      </p:pic>
      <p:pic>
        <p:nvPicPr>
          <p:cNvPr id="7" name="Picture 9" descr="F:\Обратная связь БГО\Доклад на 19.12.2019\Бл.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0000" flipH="1">
            <a:off x="6069027" y="4655229"/>
            <a:ext cx="2413356" cy="1810018"/>
          </a:xfrm>
          <a:prstGeom prst="hexagon">
            <a:avLst/>
          </a:prstGeom>
          <a:noFill/>
        </p:spPr>
      </p:pic>
      <p:pic>
        <p:nvPicPr>
          <p:cNvPr id="8" name="Picture 12" descr="F:\Обратная связь БГО\Доклад на 19.12.2019\Уже использовано\Бл.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0000">
            <a:off x="6121552" y="2451419"/>
            <a:ext cx="2774563" cy="1849708"/>
          </a:xfrm>
          <a:prstGeom prst="hexagon">
            <a:avLst/>
          </a:prstGeom>
          <a:noFill/>
        </p:spPr>
      </p:pic>
      <p:pic>
        <p:nvPicPr>
          <p:cNvPr id="9" name="Picture 8" descr="F:\Обратная связь БГО\Доклад на 19.12.2019\Бл.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4153" y="393076"/>
            <a:ext cx="2441274" cy="1627516"/>
          </a:xfrm>
          <a:prstGeom prst="snip2SameRect">
            <a:avLst/>
          </a:prstGeom>
          <a:noFill/>
        </p:spPr>
      </p:pic>
      <p:pic>
        <p:nvPicPr>
          <p:cNvPr id="10" name="Picture 10" descr="F:\Обратная связь БГО\Доклад на 19.12.2019\Бл.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80000">
            <a:off x="708261" y="4633656"/>
            <a:ext cx="2719441" cy="1811147"/>
          </a:xfrm>
          <a:prstGeom prst="hexagon">
            <a:avLst/>
          </a:prstGeom>
          <a:noFill/>
        </p:spPr>
      </p:pic>
      <p:pic>
        <p:nvPicPr>
          <p:cNvPr id="11" name="Picture 5" descr="F:\Обратная связь БГО\Доклад на 19.12.2019\Бл.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80000">
            <a:off x="407726" y="2535697"/>
            <a:ext cx="2608951" cy="1738214"/>
          </a:xfrm>
          <a:prstGeom prst="hexagon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5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6211" y="172528"/>
            <a:ext cx="8281359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alt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alt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Общественное самоуправление </a:t>
            </a:r>
          </a:p>
          <a:p>
            <a:pPr algn="ctr"/>
            <a:r>
              <a:rPr lang="ru-RU" alt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в </a:t>
            </a:r>
            <a:r>
              <a:rPr lang="ru-RU" altLang="ru-RU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Благодарненском</a:t>
            </a:r>
            <a:r>
              <a:rPr lang="ru-RU" alt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 городском округе</a:t>
            </a:r>
          </a:p>
          <a:p>
            <a:pPr indent="358775" algn="just"/>
            <a:endParaRPr lang="ru-RU" altLang="ru-RU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alt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Благодарненском</a:t>
            </a:r>
            <a:r>
              <a:rPr lang="ru-RU" alt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городском округе Ставропольского края зарегистрировано 59 органов территориального общественного самоуправления, из них 51 действуют в сельских поселениях, 8 органов территориального общественного самоуправления - в городе Благодарный. Общее число активистов-общественников, занятых в деятельности территориального общественного самоуправления в округе составляет 285 человек.</a:t>
            </a:r>
          </a:p>
          <a:p>
            <a:pPr indent="358775" algn="just"/>
            <a:r>
              <a:rPr lang="ru-RU" alt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alt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ТОСов</a:t>
            </a:r>
            <a:r>
              <a:rPr lang="ru-RU" alt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участвуют в работах по благоустройству, наведению санитарного порядка на своих территориях, не стоят в стороне при организации и проведении различных мероприятий и акций, досуга детей и взрослых, участвуют в общественных мероприятиях.  </a:t>
            </a:r>
          </a:p>
          <a:p>
            <a:pPr indent="358775" algn="just"/>
            <a:r>
              <a:rPr lang="ru-RU" alt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качестве лучших практик и положительного опыта по реализации мероприятий, направленных на развитие территориального общественного самоуправления на территории </a:t>
            </a:r>
            <a:r>
              <a:rPr lang="ru-RU" altLang="ru-RU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Благодарненского</a:t>
            </a:r>
            <a:r>
              <a:rPr lang="ru-RU" alt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городского округа Ставропольского края, можно выделить село Елизаветинское, село Мирное, село Сотниковское, а также село Бурлацкое.</a:t>
            </a:r>
          </a:p>
          <a:p>
            <a:pPr indent="358775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5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Обратная связь БГО\Доклад на 19.12.2019\Детский сад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86" y="2622431"/>
            <a:ext cx="2234240" cy="1643332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pic>
        <p:nvPicPr>
          <p:cNvPr id="7" name="Picture 4" descr="F:\Обратная связь БГО\Доклад на 19.12.2019\Школа фа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152" y="4658264"/>
            <a:ext cx="2518911" cy="1806103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pic>
        <p:nvPicPr>
          <p:cNvPr id="2050" name="Picture 2" descr="F:\Обратная связь БГО\Доклад на 19.12.2019\Зона фонта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1058" y="662079"/>
            <a:ext cx="2107720" cy="1580790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pic>
        <p:nvPicPr>
          <p:cNvPr id="2051" name="Picture 3" descr="F:\Обратная связь БГО\Доклад на 19.12.2019\Больниц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729" y="610319"/>
            <a:ext cx="2061712" cy="1546285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pic>
        <p:nvPicPr>
          <p:cNvPr id="2052" name="Picture 4" descr="F:\Обратная связь БГО\Доклад на 19.12.2019\Водружение нового купола на хра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9411" y="2587924"/>
            <a:ext cx="2671315" cy="20034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3" name="Picture 5" descr="F:\Обратная связь БГО\Доклад на 19.12.2019\Дом культуры (фасад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6226" y="129396"/>
            <a:ext cx="1915064" cy="2208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4" name="Picture 6" descr="F:\Обратная связь БГО\Доклад на 19.12.2019\Комплексная спортивная площад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1790" y="2518914"/>
            <a:ext cx="2349260" cy="1761945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pic>
        <p:nvPicPr>
          <p:cNvPr id="2055" name="Picture 7" descr="F:\Обратная связь БГО\Доклад на 19.12.2019\Бессмертный пол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7111" y="4701396"/>
            <a:ext cx="2654170" cy="1759789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pic>
        <p:nvPicPr>
          <p:cNvPr id="2056" name="Picture 8" descr="F:\Обратная связь БГО\Доклад на 19.12.2019\Уже использовано\Памятник воинам-односельчанам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3148" y="4822166"/>
            <a:ext cx="2865901" cy="19055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356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E0C1EDD-C56E-49AD-8895-C1CA8C08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430" y="146649"/>
            <a:ext cx="3312543" cy="6288657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pPr algn="just"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 smtClean="0">
                <a:solidFill>
                  <a:srgbClr val="0000FF"/>
                </a:solidFill>
                <a:latin typeface="Calibri" pitchFamily="34" charset="0"/>
              </a:rPr>
              <a:t>На территории села Бурлацкое осуществляют свою деятельность: предприятие по добыче камня ООО «Стройматериалы», агропромышленное предприятие   ЗАО «Ставропольский бройлер – филиал </a:t>
            </a:r>
            <a:r>
              <a:rPr lang="ru-RU" altLang="ru-RU" sz="1400" b="1" dirty="0" err="1" smtClean="0">
                <a:solidFill>
                  <a:srgbClr val="0000FF"/>
                </a:solidFill>
                <a:latin typeface="Calibri" pitchFamily="34" charset="0"/>
              </a:rPr>
              <a:t>Благодарненский</a:t>
            </a:r>
            <a:r>
              <a:rPr lang="ru-RU" altLang="ru-RU" sz="1400" b="1" dirty="0" smtClean="0">
                <a:solidFill>
                  <a:srgbClr val="0000FF"/>
                </a:solidFill>
                <a:latin typeface="Calibri" pitchFamily="34" charset="0"/>
              </a:rPr>
              <a:t>» по производству мяса птицы, 14 крестьянских (фермерских) крупных и средних хозяйств, специализирующихся на выращивании зерновых, масличных и бобовых культур, развито овощеводство и торговля: в селе успешно работают  14 магазинов промышленных и продовольственных товаров.</a:t>
            </a:r>
          </a:p>
          <a:p>
            <a:pPr algn="just">
              <a:spcBef>
                <a:spcPts val="275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 smtClean="0">
                <a:solidFill>
                  <a:srgbClr val="0000FF"/>
                </a:solidFill>
                <a:latin typeface="Calibri" pitchFamily="34" charset="0"/>
              </a:rPr>
              <a:t>Работают два детских садика,  средняя общеобразовательная и художественная школы, библиотека, врачебная амбулатория с дневным стационаром, Дом культуры, сберкасса, почта, филиал краевого центра социального обслуживания населения. </a:t>
            </a:r>
          </a:p>
          <a:p>
            <a:pPr algn="just">
              <a:spcBef>
                <a:spcPts val="275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 smtClean="0">
                <a:solidFill>
                  <a:srgbClr val="0000FF"/>
                </a:solidFill>
                <a:latin typeface="Calibri" pitchFamily="34" charset="0"/>
              </a:rPr>
              <a:t>В 1998 г. в селе вновь возвели церковь Святителя </a:t>
            </a:r>
            <a:r>
              <a:rPr lang="ru-RU" altLang="ru-RU" sz="1400" b="1" dirty="0" err="1" smtClean="0">
                <a:solidFill>
                  <a:srgbClr val="0000FF"/>
                </a:solidFill>
                <a:latin typeface="Calibri" pitchFamily="34" charset="0"/>
              </a:rPr>
              <a:t>Митрофана</a:t>
            </a:r>
            <a:r>
              <a:rPr lang="ru-RU" altLang="ru-RU" sz="1400" b="1" dirty="0" smtClean="0">
                <a:solidFill>
                  <a:srgbClr val="0000FF"/>
                </a:solidFill>
                <a:latin typeface="Calibri" pitchFamily="34" charset="0"/>
              </a:rPr>
              <a:t> в память о разрушенном в конце 60-х годов XX века </a:t>
            </a:r>
            <a:r>
              <a:rPr lang="ru-RU" altLang="ru-RU" sz="1400" b="1" dirty="0" err="1" smtClean="0">
                <a:solidFill>
                  <a:srgbClr val="0000FF"/>
                </a:solidFill>
                <a:latin typeface="Calibri" pitchFamily="34" charset="0"/>
              </a:rPr>
              <a:t>пятикупольном</a:t>
            </a:r>
            <a:r>
              <a:rPr lang="ru-RU" altLang="ru-RU" sz="1400" b="1" dirty="0" smtClean="0">
                <a:solidFill>
                  <a:srgbClr val="0000FF"/>
                </a:solidFill>
                <a:latin typeface="Calibri" pitchFamily="34" charset="0"/>
              </a:rPr>
              <a:t> храме.</a:t>
            </a:r>
            <a:endParaRPr lang="ru-RU" altLang="ru-RU" sz="1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11" name="Group 3"/>
          <p:cNvGrpSpPr>
            <a:grpSpLocks noGrp="1"/>
          </p:cNvGrpSpPr>
          <p:nvPr/>
        </p:nvGrpSpPr>
        <p:grpSpPr bwMode="auto">
          <a:xfrm>
            <a:off x="4314290" y="267392"/>
            <a:ext cx="4829710" cy="5136281"/>
            <a:chOff x="2088" y="-15"/>
            <a:chExt cx="2574" cy="1977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767" y="-15"/>
              <a:ext cx="1096" cy="803"/>
              <a:chOff x="2767" y="-15"/>
              <a:chExt cx="1096" cy="803"/>
            </a:xfrm>
          </p:grpSpPr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67" y="-15"/>
                <a:ext cx="1096" cy="8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3256" y="158"/>
                <a:ext cx="398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19080" tIns="19080" rIns="19080" bIns="19080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ts val="525"/>
                  </a:spcAft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altLang="ru-RU" sz="1500" b="1" dirty="0" smtClean="0">
                    <a:solidFill>
                      <a:srgbClr val="00B050"/>
                    </a:solidFill>
                    <a:latin typeface="Arial Black" pitchFamily="34" charset="0"/>
                  </a:rPr>
                  <a:t>ООО </a:t>
                </a:r>
                <a:r>
                  <a:rPr lang="ru-RU" altLang="ru-RU" sz="1500" b="1" dirty="0">
                    <a:solidFill>
                      <a:srgbClr val="00B050"/>
                    </a:solidFill>
                    <a:latin typeface="Arial Black" pitchFamily="34" charset="0"/>
                  </a:rPr>
                  <a:t>«СМ»</a:t>
                </a:r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587" y="424"/>
              <a:ext cx="1075" cy="786"/>
              <a:chOff x="3587" y="424"/>
              <a:chExt cx="1075" cy="786"/>
            </a:xfrm>
          </p:grpSpPr>
          <p:pic>
            <p:nvPicPr>
              <p:cNvPr id="36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87" y="424"/>
                <a:ext cx="1075" cy="7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3895" y="636"/>
                <a:ext cx="489" cy="41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11520" tIns="11520" rIns="11520" bIns="11520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ts val="313"/>
                  </a:spcAft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altLang="ru-RU" sz="1200" b="1" dirty="0" smtClean="0">
                    <a:solidFill>
                      <a:srgbClr val="17375E"/>
                    </a:solidFill>
                    <a:latin typeface="Calibri" pitchFamily="34" charset="0"/>
                  </a:rPr>
                  <a:t>ЗАО «Ставропольский бройлер</a:t>
                </a:r>
                <a:r>
                  <a:rPr lang="ru-RU" altLang="ru-RU" sz="900" b="1" dirty="0" smtClean="0">
                    <a:solidFill>
                      <a:srgbClr val="17375E"/>
                    </a:solidFill>
                    <a:latin typeface="Calibri" pitchFamily="34" charset="0"/>
                  </a:rPr>
                  <a:t>»</a:t>
                </a:r>
                <a:endParaRPr lang="ru-RU" altLang="ru-RU" sz="900" b="1" dirty="0">
                  <a:solidFill>
                    <a:srgbClr val="17375E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3357" y="1147"/>
              <a:ext cx="1062" cy="815"/>
              <a:chOff x="3357" y="1147"/>
              <a:chExt cx="1062" cy="815"/>
            </a:xfrm>
          </p:grpSpPr>
          <p:pic>
            <p:nvPicPr>
              <p:cNvPr id="32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57" y="1147"/>
                <a:ext cx="1062" cy="8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3605" y="1529"/>
                <a:ext cx="394" cy="41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7560" tIns="7560" rIns="7560" bIns="7560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ts val="213"/>
                  </a:spcAft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altLang="ru-RU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spcAft>
                    <a:spcPts val="213"/>
                  </a:spcAft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altLang="ru-RU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spcAft>
                    <a:spcPts val="213"/>
                  </a:spcAft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altLang="ru-RU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spcAft>
                    <a:spcPts val="488"/>
                  </a:spcAft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altLang="ru-RU" sz="1400" b="1">
                    <a:solidFill>
                      <a:srgbClr val="C00000"/>
                    </a:solidFill>
                    <a:latin typeface="Arial Black" pitchFamily="34" charset="0"/>
                  </a:rPr>
                  <a:t>КФХ</a:t>
                </a:r>
              </a:p>
              <a:p>
                <a:pPr algn="ctr" eaLnBrk="1" hangingPunct="1">
                  <a:lnSpc>
                    <a:spcPct val="90000"/>
                  </a:lnSpc>
                  <a:spcAft>
                    <a:spcPts val="213"/>
                  </a:spcAft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ru-RU" altLang="ru-RU" sz="1400" b="1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 rot="10800000">
              <a:off x="3235" y="1685"/>
              <a:ext cx="181" cy="1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2327" y="1174"/>
              <a:ext cx="1039" cy="778"/>
              <a:chOff x="2327" y="1174"/>
              <a:chExt cx="1039" cy="778"/>
            </a:xfrm>
          </p:grpSpPr>
          <p:pic>
            <p:nvPicPr>
              <p:cNvPr id="28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27" y="1174"/>
                <a:ext cx="1039" cy="77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2577" y="1529"/>
                <a:ext cx="394" cy="41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 rot="15600000">
              <a:off x="2667" y="1302"/>
              <a:ext cx="77" cy="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2088" y="513"/>
              <a:ext cx="1007" cy="718"/>
              <a:chOff x="2088" y="513"/>
              <a:chExt cx="1007" cy="718"/>
            </a:xfrm>
          </p:grpSpPr>
          <p:pic>
            <p:nvPicPr>
              <p:cNvPr id="24" name="Picture 2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88" y="513"/>
                <a:ext cx="1007" cy="7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2400" y="651"/>
                <a:ext cx="412" cy="4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 alt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0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E0C1EDD-C56E-49AD-8895-C1CA8C08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430" y="146649"/>
            <a:ext cx="3312543" cy="6288657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i="1" dirty="0" smtClean="0">
                <a:solidFill>
                  <a:srgbClr val="C00000"/>
                </a:solidFill>
                <a:latin typeface="Century" pitchFamily="18" charset="0"/>
              </a:rPr>
              <a:t>Человек   славится  трудом, 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i="1" dirty="0" smtClean="0">
                <a:solidFill>
                  <a:srgbClr val="C00000"/>
                </a:solidFill>
                <a:latin typeface="Century" pitchFamily="18" charset="0"/>
              </a:rPr>
              <a:t>а  село - людьми!</a:t>
            </a:r>
          </a:p>
          <a:p>
            <a:pPr marL="339725" indent="249238" algn="just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Население села составляет 3172 человека.</a:t>
            </a:r>
          </a:p>
          <a:p>
            <a:pPr marL="339725" indent="249238" algn="just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В селе Бурлацкое 27 ноября 1974 года родился Герой Российской Федерации Д.М. </a:t>
            </a:r>
            <a:r>
              <a:rPr lang="ru-RU" sz="1800" b="1" dirty="0" err="1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Лисицкий</a:t>
            </a:r>
            <a:r>
              <a:rPr lang="ru-RU" sz="1800" b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.</a:t>
            </a:r>
          </a:p>
          <a:p>
            <a:pPr marL="339725" indent="249238" algn="just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Решением совета депутатов села было утверждено звание «Почетный гражданин села Бурлацкое».</a:t>
            </a:r>
          </a:p>
          <a:p>
            <a:pPr marL="339725" indent="249238" algn="just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Звания «Почетный гражданин села» удостоены:</a:t>
            </a:r>
          </a:p>
          <a:p>
            <a:pPr marL="339725" indent="249238" algn="just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i="1" dirty="0" err="1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Ефременко</a:t>
            </a:r>
            <a:r>
              <a:rPr lang="ru-RU" sz="1800" b="1" i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 Нина Михайловна</a:t>
            </a:r>
            <a:r>
              <a:rPr lang="ru-RU" sz="1800" b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, старейшая учительница начальных классов с 37-летним стажем работы, отличник народного просвещения;</a:t>
            </a:r>
          </a:p>
          <a:p>
            <a:pPr marL="339725" indent="249238" algn="just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Char char="-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Кисличенко</a:t>
            </a:r>
            <a:r>
              <a:rPr lang="ru-RU" sz="1800" b="1" i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 Иван Алексеевич</a:t>
            </a:r>
            <a:r>
              <a:rPr lang="ru-RU" sz="1800" b="1" dirty="0" smtClean="0">
                <a:solidFill>
                  <a:srgbClr val="002060"/>
                </a:solidFill>
                <a:latin typeface="Century" pitchFamily="18" charset="0"/>
                <a:ea typeface="宋体" charset="-122"/>
              </a:rPr>
              <a:t>,  учитель ОБЖ с 45-летним стажем работы, майор запаса, отличник народного просвещения, председатель совета ветеранов села Бурлацкое.</a:t>
            </a:r>
            <a:endParaRPr lang="ru-RU" altLang="ru-RU" sz="1800" b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037" y="4383088"/>
            <a:ext cx="2468563" cy="247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39" name="Содержимое 38"/>
          <p:cNvGraphicFramePr>
            <a:graphicFrameLocks noGrp="1"/>
          </p:cNvGraphicFramePr>
          <p:nvPr>
            <p:ph idx="1"/>
          </p:nvPr>
        </p:nvGraphicFramePr>
        <p:xfrm>
          <a:off x="4692650" y="685800"/>
          <a:ext cx="4114920" cy="379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90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3554083" y="465138"/>
            <a:ext cx="5426015" cy="6289345"/>
          </a:xfrm>
        </p:spPr>
        <p:txBody>
          <a:bodyPr/>
          <a:lstStyle/>
          <a:p>
            <a:pPr marL="342900" indent="-3381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 smtClean="0">
                <a:solidFill>
                  <a:srgbClr val="C00000"/>
                </a:solidFill>
                <a:latin typeface="Bad Script" pitchFamily="2" charset="0"/>
              </a:rPr>
              <a:t>Формы проявления гражданской активности  </a:t>
            </a:r>
          </a:p>
          <a:p>
            <a:pPr marL="342900" indent="-3381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 smtClean="0">
                <a:solidFill>
                  <a:srgbClr val="C00000"/>
                </a:solidFill>
                <a:latin typeface="Bad Script" pitchFamily="2" charset="0"/>
              </a:rPr>
              <a:t>жителями села Бурлацкое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552090" y="998172"/>
            <a:ext cx="2941607" cy="465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indent="384048" algn="just" eaLnBrk="1" hangingPunct="1"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 smtClean="0">
                <a:solidFill>
                  <a:srgbClr val="1F1486"/>
                </a:solidFill>
                <a:latin typeface="Cambria" pitchFamily="18" charset="0"/>
              </a:rPr>
              <a:t>Одним </a:t>
            </a:r>
            <a:r>
              <a:rPr lang="ru-RU" altLang="ru-RU" sz="1400" b="1" dirty="0">
                <a:solidFill>
                  <a:srgbClr val="1F1486"/>
                </a:solidFill>
                <a:latin typeface="Cambria" pitchFamily="18" charset="0"/>
              </a:rPr>
              <a:t>из </a:t>
            </a:r>
            <a:r>
              <a:rPr lang="ru-RU" altLang="ru-RU" sz="1400" b="1" dirty="0" smtClean="0">
                <a:solidFill>
                  <a:srgbClr val="1F1486"/>
                </a:solidFill>
                <a:latin typeface="Cambria" pitchFamily="18" charset="0"/>
              </a:rPr>
              <a:t>основных политических </a:t>
            </a:r>
            <a:r>
              <a:rPr lang="ru-RU" altLang="ru-RU" sz="1400" b="1" dirty="0">
                <a:solidFill>
                  <a:srgbClr val="1F1486"/>
                </a:solidFill>
                <a:latin typeface="Cambria" pitchFamily="18" charset="0"/>
              </a:rPr>
              <a:t>прав граждан является право участвовать в управлении делами государства, которое юридически обеспечивает включение граждан в сферу принятия и осуществления государственных решений, в сферу политики. </a:t>
            </a:r>
            <a:endParaRPr lang="ru-RU" altLang="ru-RU" sz="1400" b="1" dirty="0" smtClean="0">
              <a:solidFill>
                <a:srgbClr val="1F1486"/>
              </a:solidFill>
              <a:latin typeface="Cambria" pitchFamily="18" charset="0"/>
            </a:endParaRPr>
          </a:p>
          <a:p>
            <a:pPr marL="0" indent="384048" algn="just" eaLnBrk="1" hangingPunct="1"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 smtClean="0">
                <a:solidFill>
                  <a:srgbClr val="1F1486"/>
                </a:solidFill>
                <a:latin typeface="Cambria" pitchFamily="18" charset="0"/>
              </a:rPr>
              <a:t>Оно </a:t>
            </a:r>
            <a:r>
              <a:rPr lang="ru-RU" altLang="ru-RU" sz="1400" b="1" dirty="0">
                <a:solidFill>
                  <a:srgbClr val="1F1486"/>
                </a:solidFill>
                <a:latin typeface="Cambria" pitchFamily="18" charset="0"/>
              </a:rPr>
              <a:t>адресовано каждому гражданину  и закреплено в Конституции РФ.          </a:t>
            </a:r>
          </a:p>
          <a:p>
            <a:pPr marL="0" indent="384048" algn="just" eaLnBrk="1" hangingPunct="1">
              <a:spcAft>
                <a:spcPts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 smtClean="0">
                <a:solidFill>
                  <a:srgbClr val="1F1486"/>
                </a:solidFill>
                <a:latin typeface="Cambria" pitchFamily="18" charset="0"/>
              </a:rPr>
              <a:t>Конституционное </a:t>
            </a:r>
            <a:r>
              <a:rPr lang="ru-RU" altLang="ru-RU" sz="1400" b="1" dirty="0">
                <a:solidFill>
                  <a:srgbClr val="1F1486"/>
                </a:solidFill>
                <a:latin typeface="Cambria" pitchFamily="18" charset="0"/>
              </a:rPr>
              <a:t>право граждан на участие в управлении делами государства начинается на муниципальном уровне и требует от участников проявления  гражданских качеств личности.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077224"/>
            <a:ext cx="5651500" cy="565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0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389" y="258164"/>
            <a:ext cx="768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gradFill flip="none" rotWithShape="1">
                  <a:gsLst>
                    <a:gs pos="0">
                      <a:srgbClr val="9F2184">
                        <a:shade val="30000"/>
                        <a:satMod val="115000"/>
                      </a:srgbClr>
                    </a:gs>
                    <a:gs pos="50000">
                      <a:srgbClr val="9F2184">
                        <a:shade val="67500"/>
                        <a:satMod val="115000"/>
                      </a:srgbClr>
                    </a:gs>
                    <a:gs pos="100000">
                      <a:srgbClr val="9F218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Алгоритм действий по внедрению  муниципальной практики, обеспечивающей посредством </a:t>
            </a:r>
            <a:r>
              <a:rPr lang="ru-RU" altLang="ru-RU" sz="1600" b="1" dirty="0" err="1" smtClean="0">
                <a:gradFill flip="none" rotWithShape="1">
                  <a:gsLst>
                    <a:gs pos="0">
                      <a:srgbClr val="9F2184">
                        <a:shade val="30000"/>
                        <a:satMod val="115000"/>
                      </a:srgbClr>
                    </a:gs>
                    <a:gs pos="50000">
                      <a:srgbClr val="9F2184">
                        <a:shade val="67500"/>
                        <a:satMod val="115000"/>
                      </a:srgbClr>
                    </a:gs>
                    <a:gs pos="100000">
                      <a:srgbClr val="9F218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ТОСа</a:t>
            </a:r>
            <a:r>
              <a:rPr lang="ru-RU" altLang="ru-RU" sz="1600" b="1" dirty="0" smtClean="0">
                <a:gradFill flip="none" rotWithShape="1">
                  <a:gsLst>
                    <a:gs pos="0">
                      <a:srgbClr val="9F2184">
                        <a:shade val="30000"/>
                        <a:satMod val="115000"/>
                      </a:srgbClr>
                    </a:gs>
                    <a:gs pos="50000">
                      <a:srgbClr val="9F2184">
                        <a:shade val="67500"/>
                        <a:satMod val="115000"/>
                      </a:srgbClr>
                    </a:gs>
                    <a:gs pos="100000">
                      <a:srgbClr val="9F218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эффективную обратную </a:t>
            </a:r>
          </a:p>
          <a:p>
            <a:pPr algn="ctr"/>
            <a:r>
              <a:rPr lang="ru-RU" altLang="ru-RU" sz="1600" b="1" dirty="0" smtClean="0">
                <a:gradFill flip="none" rotWithShape="1">
                  <a:gsLst>
                    <a:gs pos="0">
                      <a:srgbClr val="9F2184">
                        <a:shade val="30000"/>
                        <a:satMod val="115000"/>
                      </a:srgbClr>
                    </a:gs>
                    <a:gs pos="50000">
                      <a:srgbClr val="9F2184">
                        <a:shade val="67500"/>
                        <a:satMod val="115000"/>
                      </a:srgbClr>
                    </a:gs>
                    <a:gs pos="100000">
                      <a:srgbClr val="9F218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связь с населением </a:t>
            </a:r>
            <a:endParaRPr lang="ru-RU" sz="1600" b="1" dirty="0">
              <a:gradFill flip="none" rotWithShape="1">
                <a:gsLst>
                  <a:gs pos="0">
                    <a:srgbClr val="9F2184">
                      <a:shade val="30000"/>
                      <a:satMod val="115000"/>
                    </a:srgbClr>
                  </a:gs>
                  <a:gs pos="50000">
                    <a:srgbClr val="9F2184">
                      <a:shade val="67500"/>
                      <a:satMod val="115000"/>
                    </a:srgbClr>
                  </a:gs>
                  <a:gs pos="100000">
                    <a:srgbClr val="9F218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638354" y="1196752"/>
          <a:ext cx="837624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0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142008" y="1112809"/>
            <a:ext cx="2398141" cy="4968815"/>
          </a:xfrm>
          <a:prstGeom prst="rect">
            <a:avLst/>
          </a:prstGeom>
          <a:solidFill>
            <a:srgbClr val="FFFF00"/>
          </a:solidFill>
          <a:ln w="57240" cap="sq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FF00FF"/>
                </a:solidFill>
                <a:latin typeface="Cambria" pitchFamily="18" charset="0"/>
              </a:rPr>
              <a:t> </a:t>
            </a:r>
          </a:p>
          <a:p>
            <a:pPr algn="ctr" eaLnBrk="1" hangingPunct="1">
              <a:lnSpc>
                <a:spcPts val="192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mbria" pitchFamily="18" charset="0"/>
              </a:rPr>
              <a:t>Наши </a:t>
            </a:r>
          </a:p>
          <a:p>
            <a:pPr algn="ctr" eaLnBrk="1" hangingPunct="1">
              <a:lnSpc>
                <a:spcPts val="192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mbria" pitchFamily="18" charset="0"/>
              </a:rPr>
              <a:t>главные советчики, вдохновители, помощники, соратники – жители села Бурлацкое. </a:t>
            </a:r>
          </a:p>
          <a:p>
            <a:pPr algn="ctr" eaLnBrk="1" hangingPunct="1">
              <a:lnSpc>
                <a:spcPts val="1920"/>
              </a:lnSpc>
              <a:spcBef>
                <a:spcPts val="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600" b="1" dirty="0">
              <a:solidFill>
                <a:srgbClr val="0070C0"/>
              </a:solidFill>
              <a:latin typeface="Cambria" pitchFamily="18" charset="0"/>
            </a:endParaRPr>
          </a:p>
          <a:p>
            <a:pPr algn="ctr" eaLnBrk="1" hangingPunct="1">
              <a:lnSpc>
                <a:spcPts val="192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mbria" pitchFamily="18" charset="0"/>
              </a:rPr>
              <a:t>Неравнодушные, любящие своё село, </a:t>
            </a:r>
          </a:p>
          <a:p>
            <a:pPr algn="ctr" eaLnBrk="1" hangingPunct="1">
              <a:lnSpc>
                <a:spcPts val="192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mbria" pitchFamily="18" charset="0"/>
              </a:rPr>
              <a:t>с активной гражданской позицией, участвующие </a:t>
            </a:r>
          </a:p>
          <a:p>
            <a:pPr algn="ctr" eaLnBrk="1" hangingPunct="1">
              <a:lnSpc>
                <a:spcPts val="192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mbria" pitchFamily="18" charset="0"/>
              </a:rPr>
              <a:t>в управлении государством </a:t>
            </a:r>
          </a:p>
          <a:p>
            <a:pPr algn="ctr" eaLnBrk="1" hangingPunct="1">
              <a:lnSpc>
                <a:spcPts val="192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70C0"/>
                </a:solidFill>
                <a:latin typeface="Cambria" pitchFamily="18" charset="0"/>
              </a:rPr>
              <a:t>на муниципальном уровне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2038"/>
            <a:ext cx="6159260" cy="525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2581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резка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2911</TotalTime>
  <Words>765</Words>
  <Application>Microsoft Office PowerPoint</Application>
  <PresentationFormat>Экран (4:3)</PresentationFormat>
  <Paragraphs>103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7" baseType="lpstr">
      <vt:lpstr>Batang</vt:lpstr>
      <vt:lpstr>メイリオ</vt:lpstr>
      <vt:lpstr>宋体</vt:lpstr>
      <vt:lpstr>Andale Sans UI</vt:lpstr>
      <vt:lpstr>Arial</vt:lpstr>
      <vt:lpstr>Arial Black</vt:lpstr>
      <vt:lpstr>Bad Script</vt:lpstr>
      <vt:lpstr>Book Antiqua</vt:lpstr>
      <vt:lpstr>Calibri</vt:lpstr>
      <vt:lpstr>Cambria</vt:lpstr>
      <vt:lpstr>Century</vt:lpstr>
      <vt:lpstr>Century Gothic</vt:lpstr>
      <vt:lpstr>Consolas</vt:lpstr>
      <vt:lpstr>Franklin Gothic Book</vt:lpstr>
      <vt:lpstr>Franklin Gothic Medium</vt:lpstr>
      <vt:lpstr>Georgia</vt:lpstr>
      <vt:lpstr>Miama Nueva</vt:lpstr>
      <vt:lpstr>Segoe UI</vt:lpstr>
      <vt:lpstr>Times New Roman</vt:lpstr>
      <vt:lpstr>Обрезка</vt:lpstr>
      <vt:lpstr>Название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МАССОВЫЕ ШЕСТВИЯ.  С  2015 года в селе  возродилась славная традиция массовых шествий, приуроченных к празднованию Дня Победы, Дня скорби 22 июня. В авангарде  - всегда Бессмертный полк  односельчан, погибших на фронтах и умерших после 1945 года  участников  Великой Отечественной войны.</vt:lpstr>
      <vt:lpstr>Презентация PowerPoint</vt:lpstr>
      <vt:lpstr>       С 2017 года село Бурлацкое активно и успешно участвует в программе поддержки проектов, основанных на местных инициативах.         Уже благоустроена полноценная зона отдыха, полюбившаяся жителям села: с фонтаном, детской игровой площадкой, малыми архитектурными формами и обилием клумб и зеленых насаждений.   Отремонтировано здание Дома культуры – внутри и снаружи.   Ремонтируются дороги.   Устанавливаются детские площадки.    На 2020 год запланирован ремонт стадиона и благоустройство прилегающей территории.   И в трудах ТОС вместе с территориальным отделом – главные вдохновители всех созидательных моментов.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УчебныеПрезентации.рф</dc:creator>
  <cp:lastModifiedBy>Шведов Иван Владимирович (319-02-01 - shvedov_iv)</cp:lastModifiedBy>
  <cp:revision>62</cp:revision>
  <dcterms:created xsi:type="dcterms:W3CDTF">2019-01-10T04:52:58Z</dcterms:created>
  <dcterms:modified xsi:type="dcterms:W3CDTF">2019-12-16T08:16:42Z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3181089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